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heme/themeOverride1.xml" ContentType="application/vnd.openxmlformats-officedocument.themeOverr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27" r:id="rId5"/>
    <p:sldMasterId id="2147483739" r:id="rId6"/>
  </p:sldMasterIdLst>
  <p:notesMasterIdLst>
    <p:notesMasterId r:id="rId72"/>
  </p:notesMasterIdLst>
  <p:handoutMasterIdLst>
    <p:handoutMasterId r:id="rId73"/>
  </p:handoutMasterIdLst>
  <p:sldIdLst>
    <p:sldId id="287" r:id="rId7"/>
    <p:sldId id="296" r:id="rId8"/>
    <p:sldId id="311" r:id="rId9"/>
    <p:sldId id="275" r:id="rId10"/>
    <p:sldId id="310" r:id="rId11"/>
    <p:sldId id="316" r:id="rId12"/>
    <p:sldId id="315" r:id="rId13"/>
    <p:sldId id="299" r:id="rId14"/>
    <p:sldId id="390" r:id="rId15"/>
    <p:sldId id="391" r:id="rId16"/>
    <p:sldId id="392" r:id="rId17"/>
    <p:sldId id="393" r:id="rId18"/>
    <p:sldId id="394" r:id="rId19"/>
    <p:sldId id="395" r:id="rId20"/>
    <p:sldId id="308" r:id="rId21"/>
    <p:sldId id="375" r:id="rId22"/>
    <p:sldId id="309" r:id="rId23"/>
    <p:sldId id="312" r:id="rId24"/>
    <p:sldId id="314" r:id="rId25"/>
    <p:sldId id="313" r:id="rId26"/>
    <p:sldId id="317" r:id="rId27"/>
    <p:sldId id="318" r:id="rId28"/>
    <p:sldId id="319" r:id="rId29"/>
    <p:sldId id="385" r:id="rId30"/>
    <p:sldId id="386" r:id="rId31"/>
    <p:sldId id="387"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89" r:id="rId45"/>
    <p:sldId id="383" r:id="rId46"/>
    <p:sldId id="382" r:id="rId47"/>
    <p:sldId id="332" r:id="rId48"/>
    <p:sldId id="333" r:id="rId49"/>
    <p:sldId id="334" r:id="rId50"/>
    <p:sldId id="335" r:id="rId51"/>
    <p:sldId id="336" r:id="rId52"/>
    <p:sldId id="338" r:id="rId53"/>
    <p:sldId id="378" r:id="rId54"/>
    <p:sldId id="379" r:id="rId55"/>
    <p:sldId id="347" r:id="rId56"/>
    <p:sldId id="354" r:id="rId57"/>
    <p:sldId id="380" r:id="rId58"/>
    <p:sldId id="358" r:id="rId59"/>
    <p:sldId id="359" r:id="rId60"/>
    <p:sldId id="360" r:id="rId61"/>
    <p:sldId id="384" r:id="rId62"/>
    <p:sldId id="364" r:id="rId63"/>
    <p:sldId id="368" r:id="rId64"/>
    <p:sldId id="370" r:id="rId65"/>
    <p:sldId id="371" r:id="rId66"/>
    <p:sldId id="372" r:id="rId67"/>
    <p:sldId id="388" r:id="rId68"/>
    <p:sldId id="374" r:id="rId69"/>
    <p:sldId id="381" r:id="rId70"/>
    <p:sldId id="377" r:id="rId71"/>
  </p:sldIdLst>
  <p:sldSz cx="12192000" cy="6858000"/>
  <p:notesSz cx="7010400" cy="9296400"/>
  <p:custDataLst>
    <p:tags r:id="rId74"/>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 id="7" name="Reyes, Cazzie" initials="RC" lastIdx="33" clrIdx="6">
    <p:extLst>
      <p:ext uri="{19B8F6BF-5375-455C-9EA6-DF929625EA0E}">
        <p15:presenceInfo xmlns:p15="http://schemas.microsoft.com/office/powerpoint/2012/main" userId="S::cazzie.reyes@cengage.com::9f7e609f-71bd-4991-a871-55e8fbaefd28" providerId="AD"/>
      </p:ext>
    </p:extLst>
  </p:cmAuthor>
  <p:cmAuthor id="8" name="LAVANYA K Kasirajan" initials="LKK" lastIdx="1" clrIdx="7">
    <p:extLst>
      <p:ext uri="{19B8F6BF-5375-455C-9EA6-DF929625EA0E}">
        <p15:presenceInfo xmlns:p15="http://schemas.microsoft.com/office/powerpoint/2012/main" userId="S::Lavanya.Kasirajan@luminad.com::33223171-e123-480a-8e41-cfd50d4083db" providerId="AD"/>
      </p:ext>
    </p:extLst>
  </p:cmAuthor>
  <p:cmAuthor id="9" name="Colvard, Cameron J." initials="CCJ" lastIdx="61" clrIdx="8">
    <p:extLst>
      <p:ext uri="{19B8F6BF-5375-455C-9EA6-DF929625EA0E}">
        <p15:presenceInfo xmlns:p15="http://schemas.microsoft.com/office/powerpoint/2012/main" userId="S::cjco228@uky.edu::26fe2598-5f6c-4b27-99a2-1b4b1c9c9872" providerId="AD"/>
      </p:ext>
    </p:extLst>
  </p:cmAuthor>
  <p:cmAuthor id="10" name="Copyeditor" initials="HJ" lastIdx="6" clrIdx="9">
    <p:extLst>
      <p:ext uri="{19B8F6BF-5375-455C-9EA6-DF929625EA0E}">
        <p15:presenceInfo xmlns:p15="http://schemas.microsoft.com/office/powerpoint/2012/main" userId="Copyeditor" providerId="None"/>
      </p:ext>
    </p:extLst>
  </p:cmAuthor>
  <p:cmAuthor id="11" name="William Altman" initials="WA" lastIdx="28" clrIdx="10">
    <p:extLst>
      <p:ext uri="{19B8F6BF-5375-455C-9EA6-DF929625EA0E}">
        <p15:presenceInfo xmlns:p15="http://schemas.microsoft.com/office/powerpoint/2012/main" userId="672c3f7d37cea9f0" providerId="Windows Live"/>
      </p:ext>
    </p:extLst>
  </p:cmAuthor>
  <p:cmAuthor id="12" name="Mike Aamodt" initials="MA" lastIdx="1" clrIdx="11">
    <p:extLst>
      <p:ext uri="{19B8F6BF-5375-455C-9EA6-DF929625EA0E}">
        <p15:presenceInfo xmlns:p15="http://schemas.microsoft.com/office/powerpoint/2012/main" userId="S::maamodt@dciconsult.com::fe16b82d-2592-4196-a810-e9a2d16244bf" providerId="AD"/>
      </p:ext>
    </p:extLst>
  </p:cmAuthor>
  <p:cmAuthor id="13" name="Colvard, Cameron J." initials="CCJ [2]" lastIdx="1" clrIdx="12">
    <p:extLst>
      <p:ext uri="{19B8F6BF-5375-455C-9EA6-DF929625EA0E}">
        <p15:presenceInfo xmlns:p15="http://schemas.microsoft.com/office/powerpoint/2012/main" userId="Colvard, Cameron 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48" autoAdjust="0"/>
    <p:restoredTop sz="74502" autoAdjust="0"/>
  </p:normalViewPr>
  <p:slideViewPr>
    <p:cSldViewPr snapToGrid="0" snapToObjects="1">
      <p:cViewPr varScale="1">
        <p:scale>
          <a:sx n="82" d="100"/>
          <a:sy n="82" d="100"/>
        </p:scale>
        <p:origin x="1386"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8/29/2022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8/29/2022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CE97DCCE-40A3-492A-9189-5B9B2EBB0D96}"/>
              </a:ext>
            </a:extLst>
          </p:cNvPr>
          <p:cNvSpPr>
            <a:spLocks noGrp="1" noRot="1" noChangeAspect="1" noChangeArrowheads="1" noTextEdit="1"/>
          </p:cNvSpPr>
          <p:nvPr>
            <p:ph type="sldImg"/>
          </p:nvPr>
        </p:nvSpPr>
        <p:spPr>
          <a:ln/>
        </p:spPr>
      </p:sp>
      <p:sp>
        <p:nvSpPr>
          <p:cNvPr id="5123" name="Notes Placeholder 2">
            <a:extLst>
              <a:ext uri="{FF2B5EF4-FFF2-40B4-BE49-F238E27FC236}">
                <a16:creationId xmlns:a16="http://schemas.microsoft.com/office/drawing/2014/main" id="{64200AC7-3F89-4DB4-BAE1-A2BB4B4ADF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
        <p:nvSpPr>
          <p:cNvPr id="5124" name="Slide Number Placeholder 3">
            <a:extLst>
              <a:ext uri="{FF2B5EF4-FFF2-40B4-BE49-F238E27FC236}">
                <a16:creationId xmlns:a16="http://schemas.microsoft.com/office/drawing/2014/main" id="{DF8D9E67-5D2F-4AA8-A9D7-61606F66BB5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MS PGothic" panose="020B0600070205080204" pitchFamily="34" charset="-128"/>
              </a:defRPr>
            </a:lvl1pPr>
            <a:lvl2pPr marL="742950" indent="-285750" defTabSz="931863">
              <a:defRPr>
                <a:solidFill>
                  <a:schemeClr val="tx1"/>
                </a:solidFill>
                <a:latin typeface="Arial" panose="020B0604020202020204" pitchFamily="34" charset="0"/>
                <a:ea typeface="MS PGothic" panose="020B0600070205080204" pitchFamily="34" charset="-128"/>
              </a:defRPr>
            </a:lvl2pPr>
            <a:lvl3pPr marL="1143000" indent="-228600" defTabSz="931863">
              <a:defRPr>
                <a:solidFill>
                  <a:schemeClr val="tx1"/>
                </a:solidFill>
                <a:latin typeface="Arial" panose="020B0604020202020204" pitchFamily="34" charset="0"/>
                <a:ea typeface="MS PGothic" panose="020B0600070205080204" pitchFamily="34" charset="-128"/>
              </a:defRPr>
            </a:lvl3pPr>
            <a:lvl4pPr marL="1600200" indent="-228600" defTabSz="931863">
              <a:defRPr>
                <a:solidFill>
                  <a:schemeClr val="tx1"/>
                </a:solidFill>
                <a:latin typeface="Arial" panose="020B0604020202020204" pitchFamily="34" charset="0"/>
                <a:ea typeface="MS PGothic" panose="020B0600070205080204" pitchFamily="34" charset="-128"/>
              </a:defRPr>
            </a:lvl4pPr>
            <a:lvl5pPr marL="2057400" indent="-228600" defTabSz="931863">
              <a:defRPr>
                <a:solidFill>
                  <a:schemeClr val="tx1"/>
                </a:solidFill>
                <a:latin typeface="Arial"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427B000F-0814-46D1-B68C-1B74D840ADFE}"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21</a:t>
            </a:fld>
            <a:endParaRPr lang="en-US" dirty="0"/>
          </a:p>
        </p:txBody>
      </p:sp>
    </p:spTree>
    <p:extLst>
      <p:ext uri="{BB962C8B-B14F-4D97-AF65-F5344CB8AC3E}">
        <p14:creationId xmlns:p14="http://schemas.microsoft.com/office/powerpoint/2010/main" val="3425316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284168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23</a:t>
            </a:fld>
            <a:endParaRPr lang="en-US" dirty="0"/>
          </a:p>
        </p:txBody>
      </p:sp>
    </p:spTree>
    <p:extLst>
      <p:ext uri="{BB962C8B-B14F-4D97-AF65-F5344CB8AC3E}">
        <p14:creationId xmlns:p14="http://schemas.microsoft.com/office/powerpoint/2010/main" val="1791244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24</a:t>
            </a:fld>
            <a:endParaRPr lang="en-US" dirty="0"/>
          </a:p>
        </p:txBody>
      </p:sp>
    </p:spTree>
    <p:extLst>
      <p:ext uri="{BB962C8B-B14F-4D97-AF65-F5344CB8AC3E}">
        <p14:creationId xmlns:p14="http://schemas.microsoft.com/office/powerpoint/2010/main" val="1812678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25</a:t>
            </a:fld>
            <a:endParaRPr lang="en-US" dirty="0"/>
          </a:p>
        </p:txBody>
      </p:sp>
    </p:spTree>
    <p:extLst>
      <p:ext uri="{BB962C8B-B14F-4D97-AF65-F5344CB8AC3E}">
        <p14:creationId xmlns:p14="http://schemas.microsoft.com/office/powerpoint/2010/main" val="2147444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26</a:t>
            </a:fld>
            <a:endParaRPr lang="en-US" dirty="0"/>
          </a:p>
        </p:txBody>
      </p:sp>
    </p:spTree>
    <p:extLst>
      <p:ext uri="{BB962C8B-B14F-4D97-AF65-F5344CB8AC3E}">
        <p14:creationId xmlns:p14="http://schemas.microsoft.com/office/powerpoint/2010/main" val="4153289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30</a:t>
            </a:fld>
            <a:endParaRPr lang="en-US" dirty="0"/>
          </a:p>
        </p:txBody>
      </p:sp>
    </p:spTree>
    <p:extLst>
      <p:ext uri="{BB962C8B-B14F-4D97-AF65-F5344CB8AC3E}">
        <p14:creationId xmlns:p14="http://schemas.microsoft.com/office/powerpoint/2010/main" val="1972198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31</a:t>
            </a:fld>
            <a:endParaRPr lang="en-US" dirty="0"/>
          </a:p>
        </p:txBody>
      </p:sp>
    </p:spTree>
    <p:extLst>
      <p:ext uri="{BB962C8B-B14F-4D97-AF65-F5344CB8AC3E}">
        <p14:creationId xmlns:p14="http://schemas.microsoft.com/office/powerpoint/2010/main" val="150309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1142444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dirty="0"/>
          </a:p>
        </p:txBody>
      </p:sp>
    </p:spTree>
    <p:extLst>
      <p:ext uri="{BB962C8B-B14F-4D97-AF65-F5344CB8AC3E}">
        <p14:creationId xmlns:p14="http://schemas.microsoft.com/office/powerpoint/2010/main" val="545671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364DD21-B58F-479D-8883-ED65D8E40864}"/>
              </a:ext>
            </a:extLst>
          </p:cNvPr>
          <p:cNvSpPr>
            <a:spLocks noGrp="1" noRot="1" noChangeAspect="1" noChangeArrowheads="1" noTextEdit="1"/>
          </p:cNvSpPr>
          <p:nvPr>
            <p:ph type="sldImg"/>
          </p:nvPr>
        </p:nvSpPr>
        <p:spPr>
          <a:ln/>
        </p:spPr>
      </p:sp>
      <p:sp>
        <p:nvSpPr>
          <p:cNvPr id="7171" name="Notes Placeholder 2">
            <a:extLst>
              <a:ext uri="{FF2B5EF4-FFF2-40B4-BE49-F238E27FC236}">
                <a16:creationId xmlns:a16="http://schemas.microsoft.com/office/drawing/2014/main" id="{6E62C45F-2579-4C42-8942-7060B1A0A0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ct val="0"/>
              </a:spcBef>
            </a:pPr>
            <a:r>
              <a:rPr lang="en-US" altLang="en-US" dirty="0">
                <a:latin typeface="Times New Roman" panose="02020603050405020304" pitchFamily="18" charset="0"/>
                <a:cs typeface="Times New Roman" panose="02020603050405020304" pitchFamily="18" charset="0"/>
              </a:rPr>
              <a:t>Psychology is the science of human behavior</a:t>
            </a:r>
          </a:p>
          <a:p>
            <a:pPr>
              <a:lnSpc>
                <a:spcPct val="90000"/>
              </a:lnSpc>
              <a:spcBef>
                <a:spcPct val="0"/>
              </a:spcBef>
            </a:pPr>
            <a:r>
              <a:rPr lang="en-US" altLang="en-US" dirty="0">
                <a:latin typeface="Times New Roman" panose="02020603050405020304" pitchFamily="18" charset="0"/>
                <a:cs typeface="Times New Roman" panose="02020603050405020304" pitchFamily="18" charset="0"/>
              </a:rPr>
              <a:t>I/O psychology is the science of human behavior at work</a:t>
            </a:r>
          </a:p>
          <a:p>
            <a:pPr>
              <a:lnSpc>
                <a:spcPct val="90000"/>
              </a:lnSpc>
              <a:spcBef>
                <a:spcPct val="0"/>
              </a:spcBef>
            </a:pPr>
            <a:r>
              <a:rPr lang="en-US" altLang="en-US" dirty="0">
                <a:latin typeface="Times New Roman" panose="02020603050405020304" pitchFamily="18" charset="0"/>
                <a:cs typeface="Times New Roman" panose="02020603050405020304" pitchFamily="18" charset="0"/>
              </a:rPr>
              <a:t>Dual focus</a:t>
            </a:r>
          </a:p>
          <a:p>
            <a:pPr>
              <a:lnSpc>
                <a:spcPct val="90000"/>
              </a:lnSpc>
              <a:spcBef>
                <a:spcPct val="0"/>
              </a:spcBef>
            </a:pPr>
            <a:r>
              <a:rPr lang="en-US" altLang="en-US" dirty="0">
                <a:latin typeface="Times New Roman" panose="02020603050405020304" pitchFamily="18" charset="0"/>
                <a:cs typeface="Times New Roman" panose="02020603050405020304" pitchFamily="18" charset="0"/>
              </a:rPr>
              <a:t>Efficiency/productivity of organizations (I)</a:t>
            </a:r>
          </a:p>
          <a:p>
            <a:pPr>
              <a:lnSpc>
                <a:spcPct val="90000"/>
              </a:lnSpc>
              <a:spcBef>
                <a:spcPct val="0"/>
              </a:spcBef>
            </a:pPr>
            <a:r>
              <a:rPr lang="en-US" altLang="en-US" dirty="0">
                <a:latin typeface="Times New Roman" panose="02020603050405020304" pitchFamily="18" charset="0"/>
                <a:cs typeface="Times New Roman" panose="02020603050405020304" pitchFamily="18" charset="0"/>
              </a:rPr>
              <a:t>Health/well-being of employees (O)</a:t>
            </a:r>
          </a:p>
          <a:p>
            <a:pPr>
              <a:lnSpc>
                <a:spcPct val="90000"/>
              </a:lnSpc>
              <a:spcBef>
                <a:spcPct val="0"/>
              </a:spcBef>
            </a:pPr>
            <a:r>
              <a:rPr lang="en-US" altLang="en-US" dirty="0">
                <a:latin typeface="Times New Roman" panose="02020603050405020304" pitchFamily="18" charset="0"/>
                <a:cs typeface="Times New Roman" panose="02020603050405020304" pitchFamily="18" charset="0"/>
              </a:rPr>
              <a:t>Dual nature</a:t>
            </a:r>
          </a:p>
          <a:p>
            <a:pPr>
              <a:lnSpc>
                <a:spcPct val="90000"/>
              </a:lnSpc>
              <a:spcBef>
                <a:spcPct val="0"/>
              </a:spcBef>
            </a:pPr>
            <a:r>
              <a:rPr lang="en-US" altLang="en-US" dirty="0">
                <a:latin typeface="Times New Roman" panose="02020603050405020304" pitchFamily="18" charset="0"/>
                <a:cs typeface="Times New Roman" panose="02020603050405020304" pitchFamily="18" charset="0"/>
              </a:rPr>
              <a:t>Development and application of the science of psychology to the workplace</a:t>
            </a:r>
          </a:p>
          <a:p>
            <a:pPr>
              <a:lnSpc>
                <a:spcPct val="90000"/>
              </a:lnSpc>
              <a:spcBef>
                <a:spcPct val="0"/>
              </a:spcBef>
            </a:pPr>
            <a:endParaRPr lang="en-US" altLang="en-US" dirty="0">
              <a:latin typeface="Times New Roman" panose="02020603050405020304" pitchFamily="18" charset="0"/>
            </a:endParaRPr>
          </a:p>
          <a:p>
            <a:pPr>
              <a:lnSpc>
                <a:spcPct val="90000"/>
              </a:lnSpc>
              <a:spcBef>
                <a:spcPct val="0"/>
              </a:spcBef>
            </a:pPr>
            <a:r>
              <a:rPr lang="en-US" altLang="en-US" dirty="0">
                <a:latin typeface="Times New Roman" panose="02020603050405020304" pitchFamily="18" charset="0"/>
              </a:rPr>
              <a:t>It is a science!  This </a:t>
            </a:r>
            <a:r>
              <a:rPr lang="en-US" altLang="en-US" dirty="0" err="1">
                <a:latin typeface="Times New Roman" panose="02020603050405020304" pitchFamily="18" charset="0"/>
              </a:rPr>
              <a:t>isn</a:t>
            </a:r>
            <a:r>
              <a:rPr lang="ja-JP" altLang="en-US" dirty="0">
                <a:latin typeface="Times New Roman" panose="02020603050405020304" pitchFamily="18" charset="0"/>
              </a:rPr>
              <a:t>’</a:t>
            </a:r>
            <a:r>
              <a:rPr lang="en-US" altLang="ja-JP" dirty="0">
                <a:latin typeface="Times New Roman" panose="02020603050405020304" pitchFamily="18" charset="0"/>
              </a:rPr>
              <a:t>t a business course!</a:t>
            </a:r>
          </a:p>
          <a:p>
            <a:pPr>
              <a:spcBef>
                <a:spcPct val="0"/>
              </a:spcBef>
            </a:pPr>
            <a:endParaRPr lang="en-US" altLang="en-US" dirty="0">
              <a:latin typeface="Times New Roman" panose="02020603050405020304" pitchFamily="18" charset="0"/>
            </a:endParaRPr>
          </a:p>
        </p:txBody>
      </p:sp>
      <p:sp>
        <p:nvSpPr>
          <p:cNvPr id="7172" name="Slide Number Placeholder 3">
            <a:extLst>
              <a:ext uri="{FF2B5EF4-FFF2-40B4-BE49-F238E27FC236}">
                <a16:creationId xmlns:a16="http://schemas.microsoft.com/office/drawing/2014/main" id="{EE127A4F-17CB-4C04-ABED-827980B18FF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MS PGothic" panose="020B0600070205080204" pitchFamily="34" charset="-128"/>
              </a:defRPr>
            </a:lvl1pPr>
            <a:lvl2pPr marL="742950" indent="-285750" defTabSz="931863">
              <a:defRPr>
                <a:solidFill>
                  <a:schemeClr val="tx1"/>
                </a:solidFill>
                <a:latin typeface="Arial" panose="020B0604020202020204" pitchFamily="34" charset="0"/>
                <a:ea typeface="MS PGothic" panose="020B0600070205080204" pitchFamily="34" charset="-128"/>
              </a:defRPr>
            </a:lvl2pPr>
            <a:lvl3pPr marL="1143000" indent="-228600" defTabSz="931863">
              <a:defRPr>
                <a:solidFill>
                  <a:schemeClr val="tx1"/>
                </a:solidFill>
                <a:latin typeface="Arial" panose="020B0604020202020204" pitchFamily="34" charset="0"/>
                <a:ea typeface="MS PGothic" panose="020B0600070205080204" pitchFamily="34" charset="-128"/>
              </a:defRPr>
            </a:lvl3pPr>
            <a:lvl4pPr marL="1600200" indent="-228600" defTabSz="931863">
              <a:defRPr>
                <a:solidFill>
                  <a:schemeClr val="tx1"/>
                </a:solidFill>
                <a:latin typeface="Arial" panose="020B0604020202020204" pitchFamily="34" charset="0"/>
                <a:ea typeface="MS PGothic" panose="020B0600070205080204" pitchFamily="34" charset="-128"/>
              </a:defRPr>
            </a:lvl4pPr>
            <a:lvl5pPr marL="2057400" indent="-228600" defTabSz="931863">
              <a:defRPr>
                <a:solidFill>
                  <a:schemeClr val="tx1"/>
                </a:solidFill>
                <a:latin typeface="Arial"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C12D3835-83D0-44E0-906D-1670856B8EB6}"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53</a:t>
            </a:fld>
            <a:endParaRPr lang="en-US" dirty="0"/>
          </a:p>
        </p:txBody>
      </p:sp>
    </p:spTree>
    <p:extLst>
      <p:ext uri="{BB962C8B-B14F-4D97-AF65-F5344CB8AC3E}">
        <p14:creationId xmlns:p14="http://schemas.microsoft.com/office/powerpoint/2010/main" val="1129915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65</a:t>
            </a:fld>
            <a:endParaRPr lang="en-US" dirty="0"/>
          </a:p>
        </p:txBody>
      </p:sp>
    </p:spTree>
    <p:extLst>
      <p:ext uri="{BB962C8B-B14F-4D97-AF65-F5344CB8AC3E}">
        <p14:creationId xmlns:p14="http://schemas.microsoft.com/office/powerpoint/2010/main" val="1343876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Times New Roman" charset="0"/>
                <a:ea typeface="ＭＳ Ｐゴシック" charset="0"/>
              </a:rPr>
              <a:t>GPA and GRE averages are taken from the data in Appendix A and Appendix B</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2122436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a:extLst>
              <a:ext uri="{FF2B5EF4-FFF2-40B4-BE49-F238E27FC236}">
                <a16:creationId xmlns:a16="http://schemas.microsoft.com/office/drawing/2014/main" id="{72A6B529-BC0D-490B-B39E-7937EFCBB7E3}"/>
              </a:ext>
            </a:extLst>
          </p:cNvPr>
          <p:cNvSpPr>
            <a:spLocks noGrp="1" noRot="1" noChangeAspect="1" noChangeArrowheads="1" noTextEdit="1"/>
          </p:cNvSpPr>
          <p:nvPr>
            <p:ph type="sldImg"/>
          </p:nvPr>
        </p:nvSpPr>
        <p:spPr>
          <a:ln/>
        </p:spPr>
      </p:sp>
      <p:sp>
        <p:nvSpPr>
          <p:cNvPr id="11267" name="Notes Placeholder 2">
            <a:extLst>
              <a:ext uri="{FF2B5EF4-FFF2-40B4-BE49-F238E27FC236}">
                <a16:creationId xmlns:a16="http://schemas.microsoft.com/office/drawing/2014/main" id="{F49B3F8B-AA19-43E4-AF55-9C698EBC89F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Median Salaries of I-O Psychologists in the US in 2012 (SIOP Salary Survey)</a:t>
            </a:r>
          </a:p>
          <a:p>
            <a:endParaRPr lang="en-US" altLang="en-US">
              <a:latin typeface="Times New Roman" panose="02020603050405020304" pitchFamily="18" charset="0"/>
            </a:endParaRPr>
          </a:p>
          <a:p>
            <a:r>
              <a:rPr lang="en-US" altLang="en-US">
                <a:latin typeface="Times New Roman" panose="02020603050405020304" pitchFamily="18" charset="0"/>
              </a:rPr>
              <a:t>FYI: location numbers are based on PhDs only and small sample sizes</a:t>
            </a:r>
          </a:p>
          <a:p>
            <a:endParaRPr lang="en-US" altLang="en-US">
              <a:latin typeface="Times New Roman" panose="02020603050405020304" pitchFamily="18" charset="0"/>
            </a:endParaRPr>
          </a:p>
          <a:p>
            <a:r>
              <a:rPr lang="en-US" altLang="en-US">
                <a:latin typeface="Times New Roman" panose="02020603050405020304" pitchFamily="18" charset="0"/>
              </a:rPr>
              <a:t>Type of job is only based on PhDs</a:t>
            </a:r>
          </a:p>
        </p:txBody>
      </p:sp>
      <p:sp>
        <p:nvSpPr>
          <p:cNvPr id="11268" name="Slide Number Placeholder 3">
            <a:extLst>
              <a:ext uri="{FF2B5EF4-FFF2-40B4-BE49-F238E27FC236}">
                <a16:creationId xmlns:a16="http://schemas.microsoft.com/office/drawing/2014/main" id="{228C4590-99AE-4E1B-9BD7-96B19B618D1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MS PGothic" panose="020B0600070205080204" pitchFamily="34" charset="-128"/>
              </a:defRPr>
            </a:lvl1pPr>
            <a:lvl2pPr marL="742950" indent="-285750" defTabSz="931863">
              <a:defRPr>
                <a:solidFill>
                  <a:schemeClr val="tx1"/>
                </a:solidFill>
                <a:latin typeface="Arial" panose="020B0604020202020204" pitchFamily="34" charset="0"/>
                <a:ea typeface="MS PGothic" panose="020B0600070205080204" pitchFamily="34" charset="-128"/>
              </a:defRPr>
            </a:lvl2pPr>
            <a:lvl3pPr marL="1143000" indent="-228600" defTabSz="931863">
              <a:defRPr>
                <a:solidFill>
                  <a:schemeClr val="tx1"/>
                </a:solidFill>
                <a:latin typeface="Arial" panose="020B0604020202020204" pitchFamily="34" charset="0"/>
                <a:ea typeface="MS PGothic" panose="020B0600070205080204" pitchFamily="34" charset="-128"/>
              </a:defRPr>
            </a:lvl3pPr>
            <a:lvl4pPr marL="1600200" indent="-228600" defTabSz="931863">
              <a:defRPr>
                <a:solidFill>
                  <a:schemeClr val="tx1"/>
                </a:solidFill>
                <a:latin typeface="Arial" panose="020B0604020202020204" pitchFamily="34" charset="0"/>
                <a:ea typeface="MS PGothic" panose="020B0600070205080204" pitchFamily="34" charset="-128"/>
              </a:defRPr>
            </a:lvl4pPr>
            <a:lvl5pPr marL="2057400" indent="-228600" defTabSz="931863">
              <a:defRPr>
                <a:solidFill>
                  <a:schemeClr val="tx1"/>
                </a:solidFill>
                <a:latin typeface="Arial"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D87D57F7-641C-48E7-97BB-B5B9A2C8D1E7}"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a:extLst>
              <a:ext uri="{FF2B5EF4-FFF2-40B4-BE49-F238E27FC236}">
                <a16:creationId xmlns:a16="http://schemas.microsoft.com/office/drawing/2014/main" id="{236C0867-7A64-4B91-BD93-21A78F1F237B}"/>
              </a:ext>
            </a:extLst>
          </p:cNvPr>
          <p:cNvSpPr>
            <a:spLocks noGrp="1" noRot="1" noChangeAspect="1" noChangeArrowheads="1" noTextEdit="1"/>
          </p:cNvSpPr>
          <p:nvPr>
            <p:ph type="sldImg"/>
          </p:nvPr>
        </p:nvSpPr>
        <p:spPr>
          <a:ln/>
        </p:spPr>
      </p:sp>
      <p:sp>
        <p:nvSpPr>
          <p:cNvPr id="13315" name="Notes Placeholder 2">
            <a:extLst>
              <a:ext uri="{FF2B5EF4-FFF2-40B4-BE49-F238E27FC236}">
                <a16:creationId xmlns:a16="http://schemas.microsoft.com/office/drawing/2014/main" id="{FE318884-7B37-47CC-9A9C-7CEF32F979D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Median Salaries of I-O Psychologists in the US in 2012 (SIOP Salary Survey)</a:t>
            </a:r>
          </a:p>
          <a:p>
            <a:endParaRPr lang="en-US" altLang="en-US">
              <a:latin typeface="Times New Roman" panose="02020603050405020304" pitchFamily="18" charset="0"/>
            </a:endParaRPr>
          </a:p>
          <a:p>
            <a:r>
              <a:rPr lang="en-US" altLang="en-US">
                <a:latin typeface="Times New Roman" panose="02020603050405020304" pitchFamily="18" charset="0"/>
              </a:rPr>
              <a:t>FYI: location numbers are based on PhDs only and small sample sizes</a:t>
            </a:r>
          </a:p>
          <a:p>
            <a:endParaRPr lang="en-US" altLang="en-US">
              <a:latin typeface="Times New Roman" panose="02020603050405020304" pitchFamily="18" charset="0"/>
            </a:endParaRPr>
          </a:p>
          <a:p>
            <a:r>
              <a:rPr lang="en-US" altLang="en-US">
                <a:latin typeface="Times New Roman" panose="02020603050405020304" pitchFamily="18" charset="0"/>
              </a:rPr>
              <a:t>Type of job is only based on PhDs</a:t>
            </a:r>
          </a:p>
        </p:txBody>
      </p:sp>
      <p:sp>
        <p:nvSpPr>
          <p:cNvPr id="13316" name="Slide Number Placeholder 3">
            <a:extLst>
              <a:ext uri="{FF2B5EF4-FFF2-40B4-BE49-F238E27FC236}">
                <a16:creationId xmlns:a16="http://schemas.microsoft.com/office/drawing/2014/main" id="{55629E64-1336-4937-9F9D-B88706A23F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MS PGothic" panose="020B0600070205080204" pitchFamily="34" charset="-128"/>
              </a:defRPr>
            </a:lvl1pPr>
            <a:lvl2pPr marL="742950" indent="-285750" defTabSz="931863">
              <a:defRPr>
                <a:solidFill>
                  <a:schemeClr val="tx1"/>
                </a:solidFill>
                <a:latin typeface="Arial" panose="020B0604020202020204" pitchFamily="34" charset="0"/>
                <a:ea typeface="MS PGothic" panose="020B0600070205080204" pitchFamily="34" charset="-128"/>
              </a:defRPr>
            </a:lvl2pPr>
            <a:lvl3pPr marL="1143000" indent="-228600" defTabSz="931863">
              <a:defRPr>
                <a:solidFill>
                  <a:schemeClr val="tx1"/>
                </a:solidFill>
                <a:latin typeface="Arial" panose="020B0604020202020204" pitchFamily="34" charset="0"/>
                <a:ea typeface="MS PGothic" panose="020B0600070205080204" pitchFamily="34" charset="-128"/>
              </a:defRPr>
            </a:lvl3pPr>
            <a:lvl4pPr marL="1600200" indent="-228600" defTabSz="931863">
              <a:defRPr>
                <a:solidFill>
                  <a:schemeClr val="tx1"/>
                </a:solidFill>
                <a:latin typeface="Arial" panose="020B0604020202020204" pitchFamily="34" charset="0"/>
                <a:ea typeface="MS PGothic" panose="020B0600070205080204" pitchFamily="34" charset="-128"/>
              </a:defRPr>
            </a:lvl4pPr>
            <a:lvl5pPr marL="2057400" indent="-228600" defTabSz="931863">
              <a:defRPr>
                <a:solidFill>
                  <a:schemeClr val="tx1"/>
                </a:solidFill>
                <a:latin typeface="Arial"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A09C9AC8-8CBB-4E16-8F0A-4F3182B525A8}"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B82B5FED-DCE8-43FF-8412-8BD87CAA669A}"/>
              </a:ext>
            </a:extLst>
          </p:cNvPr>
          <p:cNvSpPr>
            <a:spLocks noGrp="1" noRot="1" noChangeAspect="1" noChangeArrowheads="1" noTextEdit="1"/>
          </p:cNvSpPr>
          <p:nvPr>
            <p:ph type="sldImg"/>
          </p:nvPr>
        </p:nvSpPr>
        <p:spPr>
          <a:ln/>
        </p:spPr>
      </p:sp>
      <p:sp>
        <p:nvSpPr>
          <p:cNvPr id="15363" name="Notes Placeholder 2">
            <a:extLst>
              <a:ext uri="{FF2B5EF4-FFF2-40B4-BE49-F238E27FC236}">
                <a16:creationId xmlns:a16="http://schemas.microsoft.com/office/drawing/2014/main" id="{0A15F56C-5BD6-4D1E-8A63-300D0CD59A0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Median Salaries of I-O Psychologists in the US in 2012 (SIOP Salary Survey)</a:t>
            </a:r>
          </a:p>
          <a:p>
            <a:endParaRPr lang="en-US" altLang="en-US">
              <a:latin typeface="Times New Roman" panose="02020603050405020304" pitchFamily="18" charset="0"/>
            </a:endParaRPr>
          </a:p>
          <a:p>
            <a:r>
              <a:rPr lang="en-US" altLang="en-US">
                <a:latin typeface="Times New Roman" panose="02020603050405020304" pitchFamily="18" charset="0"/>
              </a:rPr>
              <a:t>FYI: location numbers are based on PhDs only and small sample sizes</a:t>
            </a:r>
          </a:p>
          <a:p>
            <a:endParaRPr lang="en-US" altLang="en-US">
              <a:latin typeface="Times New Roman" panose="02020603050405020304" pitchFamily="18" charset="0"/>
            </a:endParaRPr>
          </a:p>
          <a:p>
            <a:r>
              <a:rPr lang="en-US" altLang="en-US">
                <a:latin typeface="Times New Roman" panose="02020603050405020304" pitchFamily="18" charset="0"/>
              </a:rPr>
              <a:t>Type of job is only based on PhDs</a:t>
            </a:r>
          </a:p>
        </p:txBody>
      </p:sp>
      <p:sp>
        <p:nvSpPr>
          <p:cNvPr id="15364" name="Slide Number Placeholder 3">
            <a:extLst>
              <a:ext uri="{FF2B5EF4-FFF2-40B4-BE49-F238E27FC236}">
                <a16:creationId xmlns:a16="http://schemas.microsoft.com/office/drawing/2014/main" id="{8D12AC93-BA1D-40C0-AA38-376F8C5C48F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MS PGothic" panose="020B0600070205080204" pitchFamily="34" charset="-128"/>
              </a:defRPr>
            </a:lvl1pPr>
            <a:lvl2pPr marL="742950" indent="-285750" defTabSz="931863">
              <a:defRPr>
                <a:solidFill>
                  <a:schemeClr val="tx1"/>
                </a:solidFill>
                <a:latin typeface="Arial" panose="020B0604020202020204" pitchFamily="34" charset="0"/>
                <a:ea typeface="MS PGothic" panose="020B0600070205080204" pitchFamily="34" charset="-128"/>
              </a:defRPr>
            </a:lvl2pPr>
            <a:lvl3pPr marL="1143000" indent="-228600" defTabSz="931863">
              <a:defRPr>
                <a:solidFill>
                  <a:schemeClr val="tx1"/>
                </a:solidFill>
                <a:latin typeface="Arial" panose="020B0604020202020204" pitchFamily="34" charset="0"/>
                <a:ea typeface="MS PGothic" panose="020B0600070205080204" pitchFamily="34" charset="-128"/>
              </a:defRPr>
            </a:lvl3pPr>
            <a:lvl4pPr marL="1600200" indent="-228600" defTabSz="931863">
              <a:defRPr>
                <a:solidFill>
                  <a:schemeClr val="tx1"/>
                </a:solidFill>
                <a:latin typeface="Arial" panose="020B0604020202020204" pitchFamily="34" charset="0"/>
                <a:ea typeface="MS PGothic" panose="020B0600070205080204" pitchFamily="34" charset="-128"/>
              </a:defRPr>
            </a:lvl4pPr>
            <a:lvl5pPr marL="2057400" indent="-228600" defTabSz="931863">
              <a:defRPr>
                <a:solidFill>
                  <a:schemeClr val="tx1"/>
                </a:solidFill>
                <a:latin typeface="Arial"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AF8167A8-8D7A-4795-AE05-10D14E34020B}"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F2271183-02F4-466F-81A5-B06374A3EF76}"/>
              </a:ext>
            </a:extLst>
          </p:cNvPr>
          <p:cNvSpPr>
            <a:spLocks noGrp="1" noRot="1" noChangeAspect="1" noChangeArrowheads="1" noTextEdit="1"/>
          </p:cNvSpPr>
          <p:nvPr>
            <p:ph type="sldImg"/>
          </p:nvPr>
        </p:nvSpPr>
        <p:spPr>
          <a:ln/>
        </p:spPr>
      </p:sp>
      <p:sp>
        <p:nvSpPr>
          <p:cNvPr id="17411" name="Notes Placeholder 2">
            <a:extLst>
              <a:ext uri="{FF2B5EF4-FFF2-40B4-BE49-F238E27FC236}">
                <a16:creationId xmlns:a16="http://schemas.microsoft.com/office/drawing/2014/main" id="{35B418C8-6589-4090-AF00-27C9A47EE0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rPr>
              <a:t>Median Salaries of I-O Psychologists in the US in 2012 (SIOP Salary Survey)</a:t>
            </a:r>
          </a:p>
          <a:p>
            <a:endParaRPr lang="en-US" altLang="en-US">
              <a:latin typeface="Times New Roman" panose="02020603050405020304" pitchFamily="18" charset="0"/>
            </a:endParaRPr>
          </a:p>
          <a:p>
            <a:r>
              <a:rPr lang="en-US" altLang="en-US">
                <a:latin typeface="Times New Roman" panose="02020603050405020304" pitchFamily="18" charset="0"/>
              </a:rPr>
              <a:t>FYI: location numbers are based on PhDs only and small sample sizes</a:t>
            </a:r>
          </a:p>
          <a:p>
            <a:endParaRPr lang="en-US" altLang="en-US">
              <a:latin typeface="Times New Roman" panose="02020603050405020304" pitchFamily="18" charset="0"/>
            </a:endParaRPr>
          </a:p>
          <a:p>
            <a:r>
              <a:rPr lang="en-US" altLang="en-US">
                <a:latin typeface="Times New Roman" panose="02020603050405020304" pitchFamily="18" charset="0"/>
              </a:rPr>
              <a:t>Type of job is only based on PhDs</a:t>
            </a:r>
          </a:p>
        </p:txBody>
      </p:sp>
      <p:sp>
        <p:nvSpPr>
          <p:cNvPr id="17412" name="Slide Number Placeholder 3">
            <a:extLst>
              <a:ext uri="{FF2B5EF4-FFF2-40B4-BE49-F238E27FC236}">
                <a16:creationId xmlns:a16="http://schemas.microsoft.com/office/drawing/2014/main" id="{B73F57FE-F42E-4696-9864-7DF42CBB431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a:solidFill>
                  <a:schemeClr val="tx1"/>
                </a:solidFill>
                <a:latin typeface="Arial" panose="020B0604020202020204" pitchFamily="34" charset="0"/>
                <a:ea typeface="MS PGothic" panose="020B0600070205080204" pitchFamily="34" charset="-128"/>
              </a:defRPr>
            </a:lvl1pPr>
            <a:lvl2pPr marL="742950" indent="-285750" defTabSz="931863">
              <a:defRPr>
                <a:solidFill>
                  <a:schemeClr val="tx1"/>
                </a:solidFill>
                <a:latin typeface="Arial" panose="020B0604020202020204" pitchFamily="34" charset="0"/>
                <a:ea typeface="MS PGothic" panose="020B0600070205080204" pitchFamily="34" charset="-128"/>
              </a:defRPr>
            </a:lvl2pPr>
            <a:lvl3pPr marL="1143000" indent="-228600" defTabSz="931863">
              <a:defRPr>
                <a:solidFill>
                  <a:schemeClr val="tx1"/>
                </a:solidFill>
                <a:latin typeface="Arial" panose="020B0604020202020204" pitchFamily="34" charset="0"/>
                <a:ea typeface="MS PGothic" panose="020B0600070205080204" pitchFamily="34" charset="-128"/>
              </a:defRPr>
            </a:lvl3pPr>
            <a:lvl4pPr marL="1600200" indent="-228600" defTabSz="931863">
              <a:defRPr>
                <a:solidFill>
                  <a:schemeClr val="tx1"/>
                </a:solidFill>
                <a:latin typeface="Arial" panose="020B0604020202020204" pitchFamily="34" charset="0"/>
                <a:ea typeface="MS PGothic" panose="020B0600070205080204" pitchFamily="34" charset="-128"/>
              </a:defRPr>
            </a:lvl4pPr>
            <a:lvl5pPr marL="2057400" indent="-228600" defTabSz="931863">
              <a:defRPr>
                <a:solidFill>
                  <a:schemeClr val="tx1"/>
                </a:solidFill>
                <a:latin typeface="Arial" panose="020B0604020202020204" pitchFamily="34" charset="0"/>
                <a:ea typeface="MS PGothic" panose="020B0600070205080204" pitchFamily="34" charset="-128"/>
              </a:defRPr>
            </a:lvl5pPr>
            <a:lvl6pPr marL="25146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931863"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marL="0" marR="0" lvl="0" indent="0" algn="r" defTabSz="931863" rtl="0" eaLnBrk="1" fontAlgn="base" latinLnBrk="0" hangingPunct="1">
              <a:lnSpc>
                <a:spcPct val="100000"/>
              </a:lnSpc>
              <a:spcBef>
                <a:spcPct val="0"/>
              </a:spcBef>
              <a:spcAft>
                <a:spcPct val="0"/>
              </a:spcAft>
              <a:buClrTx/>
              <a:buSzTx/>
              <a:buFontTx/>
              <a:buNone/>
              <a:tabLst/>
              <a:defRPr/>
            </a:pPr>
            <a:fld id="{506F6B46-DE8B-4B71-A78C-49EFD7E972AF}" type="slidenum">
              <a:rPr kumimoji="0" lang="en-US"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28679079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19.xml"/><Relationship Id="rId13" Type="http://schemas.openxmlformats.org/officeDocument/2006/relationships/image" Target="../media/image8.png"/><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6.emf"/><Relationship Id="rId2" Type="http://schemas.openxmlformats.org/officeDocument/2006/relationships/tags" Target="../tags/tag13.xml"/><Relationship Id="rId1" Type="http://schemas.openxmlformats.org/officeDocument/2006/relationships/vmlDrawing" Target="../drawings/vmlDrawing2.vml"/><Relationship Id="rId6" Type="http://schemas.openxmlformats.org/officeDocument/2006/relationships/tags" Target="../tags/tag17.xml"/><Relationship Id="rId11" Type="http://schemas.openxmlformats.org/officeDocument/2006/relationships/oleObject" Target="../embeddings/oleObject2.bin"/><Relationship Id="rId5" Type="http://schemas.openxmlformats.org/officeDocument/2006/relationships/tags" Target="../tags/tag16.xml"/><Relationship Id="rId10" Type="http://schemas.openxmlformats.org/officeDocument/2006/relationships/image" Target="../media/image7.jpeg"/><Relationship Id="rId4" Type="http://schemas.openxmlformats.org/officeDocument/2006/relationships/tags" Target="../tags/tag15.xml"/><Relationship Id="rId9"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image" Target="../media/image8.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6.emf"/><Relationship Id="rId2" Type="http://schemas.openxmlformats.org/officeDocument/2006/relationships/tags" Target="../tags/tag20.xml"/><Relationship Id="rId1" Type="http://schemas.openxmlformats.org/officeDocument/2006/relationships/vmlDrawing" Target="../drawings/vmlDrawing3.vml"/><Relationship Id="rId6" Type="http://schemas.openxmlformats.org/officeDocument/2006/relationships/tags" Target="../tags/tag24.xml"/><Relationship Id="rId11" Type="http://schemas.openxmlformats.org/officeDocument/2006/relationships/oleObject" Target="../embeddings/oleObject3.bin"/><Relationship Id="rId5" Type="http://schemas.openxmlformats.org/officeDocument/2006/relationships/tags" Target="../tags/tag23.xml"/><Relationship Id="rId10" Type="http://schemas.openxmlformats.org/officeDocument/2006/relationships/image" Target="../media/image9.jpeg"/><Relationship Id="rId4" Type="http://schemas.openxmlformats.org/officeDocument/2006/relationships/tags" Target="../tags/tag22.xml"/><Relationship Id="rId9"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image" Target="../media/image8.png"/><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image" Target="../media/image6.emf"/><Relationship Id="rId2" Type="http://schemas.openxmlformats.org/officeDocument/2006/relationships/tags" Target="../tags/tag27.xml"/><Relationship Id="rId1" Type="http://schemas.openxmlformats.org/officeDocument/2006/relationships/vmlDrawing" Target="../drawings/vmlDrawing4.vml"/><Relationship Id="rId6" Type="http://schemas.openxmlformats.org/officeDocument/2006/relationships/tags" Target="../tags/tag31.xml"/><Relationship Id="rId11" Type="http://schemas.openxmlformats.org/officeDocument/2006/relationships/oleObject" Target="../embeddings/oleObject4.bin"/><Relationship Id="rId5" Type="http://schemas.openxmlformats.org/officeDocument/2006/relationships/tags" Target="../tags/tag30.xml"/><Relationship Id="rId10" Type="http://schemas.openxmlformats.org/officeDocument/2006/relationships/image" Target="../media/image10.jpeg"/><Relationship Id="rId4" Type="http://schemas.openxmlformats.org/officeDocument/2006/relationships/tags" Target="../tags/tag29.xml"/><Relationship Id="rId9"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8.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6.emf"/><Relationship Id="rId2" Type="http://schemas.openxmlformats.org/officeDocument/2006/relationships/tags" Target="../tags/tag34.xml"/><Relationship Id="rId1" Type="http://schemas.openxmlformats.org/officeDocument/2006/relationships/vmlDrawing" Target="../drawings/vmlDrawing5.vml"/><Relationship Id="rId6" Type="http://schemas.openxmlformats.org/officeDocument/2006/relationships/tags" Target="../tags/tag38.xml"/><Relationship Id="rId11" Type="http://schemas.openxmlformats.org/officeDocument/2006/relationships/oleObject" Target="../embeddings/oleObject5.bin"/><Relationship Id="rId5" Type="http://schemas.openxmlformats.org/officeDocument/2006/relationships/tags" Target="../tags/tag37.xml"/><Relationship Id="rId10" Type="http://schemas.openxmlformats.org/officeDocument/2006/relationships/image" Target="../media/image11.jpeg"/><Relationship Id="rId4" Type="http://schemas.openxmlformats.org/officeDocument/2006/relationships/tags" Target="../tags/tag36.xml"/><Relationship Id="rId9"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8.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6.emf"/><Relationship Id="rId2" Type="http://schemas.openxmlformats.org/officeDocument/2006/relationships/tags" Target="../tags/tag41.xml"/><Relationship Id="rId1" Type="http://schemas.openxmlformats.org/officeDocument/2006/relationships/vmlDrawing" Target="../drawings/vmlDrawing6.vml"/><Relationship Id="rId6" Type="http://schemas.openxmlformats.org/officeDocument/2006/relationships/tags" Target="../tags/tag45.xml"/><Relationship Id="rId11" Type="http://schemas.openxmlformats.org/officeDocument/2006/relationships/oleObject" Target="../embeddings/oleObject6.bin"/><Relationship Id="rId5" Type="http://schemas.openxmlformats.org/officeDocument/2006/relationships/tags" Target="../tags/tag44.xml"/><Relationship Id="rId10" Type="http://schemas.openxmlformats.org/officeDocument/2006/relationships/image" Target="../media/image12.jpeg"/><Relationship Id="rId4" Type="http://schemas.openxmlformats.org/officeDocument/2006/relationships/tags" Target="../tags/tag43.xml"/><Relationship Id="rId9"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image" Target="../media/image8.png"/><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6.emf"/><Relationship Id="rId2" Type="http://schemas.openxmlformats.org/officeDocument/2006/relationships/tags" Target="../tags/tag48.xml"/><Relationship Id="rId1" Type="http://schemas.openxmlformats.org/officeDocument/2006/relationships/vmlDrawing" Target="../drawings/vmlDrawing7.vml"/><Relationship Id="rId6" Type="http://schemas.openxmlformats.org/officeDocument/2006/relationships/tags" Target="../tags/tag52.xml"/><Relationship Id="rId11" Type="http://schemas.openxmlformats.org/officeDocument/2006/relationships/oleObject" Target="../embeddings/oleObject7.bin"/><Relationship Id="rId5" Type="http://schemas.openxmlformats.org/officeDocument/2006/relationships/tags" Target="../tags/tag51.xml"/><Relationship Id="rId10" Type="http://schemas.openxmlformats.org/officeDocument/2006/relationships/image" Target="../media/image13.jpeg"/><Relationship Id="rId4" Type="http://schemas.openxmlformats.org/officeDocument/2006/relationships/tags" Target="../tags/tag50.xml"/><Relationship Id="rId9"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image" Target="../media/image8.png"/><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6.emf"/><Relationship Id="rId2" Type="http://schemas.openxmlformats.org/officeDocument/2006/relationships/tags" Target="../tags/tag55.xml"/><Relationship Id="rId1" Type="http://schemas.openxmlformats.org/officeDocument/2006/relationships/vmlDrawing" Target="../drawings/vmlDrawing8.vml"/><Relationship Id="rId6" Type="http://schemas.openxmlformats.org/officeDocument/2006/relationships/tags" Target="../tags/tag59.xml"/><Relationship Id="rId11" Type="http://schemas.openxmlformats.org/officeDocument/2006/relationships/oleObject" Target="../embeddings/oleObject8.bin"/><Relationship Id="rId5" Type="http://schemas.openxmlformats.org/officeDocument/2006/relationships/tags" Target="../tags/tag58.xml"/><Relationship Id="rId10" Type="http://schemas.openxmlformats.org/officeDocument/2006/relationships/image" Target="../media/image14.jpeg"/><Relationship Id="rId4" Type="http://schemas.openxmlformats.org/officeDocument/2006/relationships/tags" Target="../tags/tag57.xml"/><Relationship Id="rId9"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8" Type="http://schemas.openxmlformats.org/officeDocument/2006/relationships/tags" Target="../tags/tag68.xml"/><Relationship Id="rId13" Type="http://schemas.openxmlformats.org/officeDocument/2006/relationships/image" Target="../media/image8.png"/><Relationship Id="rId3" Type="http://schemas.openxmlformats.org/officeDocument/2006/relationships/tags" Target="../tags/tag63.xml"/><Relationship Id="rId7" Type="http://schemas.openxmlformats.org/officeDocument/2006/relationships/tags" Target="../tags/tag67.xml"/><Relationship Id="rId12" Type="http://schemas.openxmlformats.org/officeDocument/2006/relationships/image" Target="../media/image6.emf"/><Relationship Id="rId2" Type="http://schemas.openxmlformats.org/officeDocument/2006/relationships/tags" Target="../tags/tag62.xml"/><Relationship Id="rId1" Type="http://schemas.openxmlformats.org/officeDocument/2006/relationships/vmlDrawing" Target="../drawings/vmlDrawing9.vml"/><Relationship Id="rId6" Type="http://schemas.openxmlformats.org/officeDocument/2006/relationships/tags" Target="../tags/tag66.xml"/><Relationship Id="rId11" Type="http://schemas.openxmlformats.org/officeDocument/2006/relationships/oleObject" Target="../embeddings/oleObject9.bin"/><Relationship Id="rId5" Type="http://schemas.openxmlformats.org/officeDocument/2006/relationships/tags" Target="../tags/tag65.xml"/><Relationship Id="rId10" Type="http://schemas.openxmlformats.org/officeDocument/2006/relationships/image" Target="../media/image15.jpeg"/><Relationship Id="rId4" Type="http://schemas.openxmlformats.org/officeDocument/2006/relationships/tags" Target="../tags/tag64.xml"/><Relationship Id="rId9"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8.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6.emf"/><Relationship Id="rId2" Type="http://schemas.openxmlformats.org/officeDocument/2006/relationships/tags" Target="../tags/tag69.xml"/><Relationship Id="rId1" Type="http://schemas.openxmlformats.org/officeDocument/2006/relationships/vmlDrawing" Target="../drawings/vmlDrawing10.vml"/><Relationship Id="rId6" Type="http://schemas.openxmlformats.org/officeDocument/2006/relationships/tags" Target="../tags/tag73.xml"/><Relationship Id="rId11" Type="http://schemas.openxmlformats.org/officeDocument/2006/relationships/oleObject" Target="../embeddings/oleObject10.bin"/><Relationship Id="rId5" Type="http://schemas.openxmlformats.org/officeDocument/2006/relationships/tags" Target="../tags/tag72.xml"/><Relationship Id="rId10" Type="http://schemas.openxmlformats.org/officeDocument/2006/relationships/image" Target="../media/image16.jpeg"/><Relationship Id="rId4" Type="http://schemas.openxmlformats.org/officeDocument/2006/relationships/tags" Target="../tags/tag71.xml"/><Relationship Id="rId9"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tags" Target="../tags/tag82.xml"/><Relationship Id="rId13" Type="http://schemas.openxmlformats.org/officeDocument/2006/relationships/image" Target="../media/image8.png"/><Relationship Id="rId3" Type="http://schemas.openxmlformats.org/officeDocument/2006/relationships/tags" Target="../tags/tag77.xml"/><Relationship Id="rId7" Type="http://schemas.openxmlformats.org/officeDocument/2006/relationships/tags" Target="../tags/tag81.xml"/><Relationship Id="rId12" Type="http://schemas.openxmlformats.org/officeDocument/2006/relationships/image" Target="../media/image6.emf"/><Relationship Id="rId2" Type="http://schemas.openxmlformats.org/officeDocument/2006/relationships/tags" Target="../tags/tag76.xml"/><Relationship Id="rId1" Type="http://schemas.openxmlformats.org/officeDocument/2006/relationships/vmlDrawing" Target="../drawings/vmlDrawing11.vml"/><Relationship Id="rId6" Type="http://schemas.openxmlformats.org/officeDocument/2006/relationships/tags" Target="../tags/tag80.xml"/><Relationship Id="rId11" Type="http://schemas.openxmlformats.org/officeDocument/2006/relationships/oleObject" Target="../embeddings/oleObject11.bin"/><Relationship Id="rId5" Type="http://schemas.openxmlformats.org/officeDocument/2006/relationships/tags" Target="../tags/tag79.xml"/><Relationship Id="rId10" Type="http://schemas.openxmlformats.org/officeDocument/2006/relationships/image" Target="../media/image17.gif"/><Relationship Id="rId4" Type="http://schemas.openxmlformats.org/officeDocument/2006/relationships/tags" Target="../tags/tag78.xml"/><Relationship Id="rId9"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8.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6.emf"/><Relationship Id="rId2" Type="http://schemas.openxmlformats.org/officeDocument/2006/relationships/tags" Target="../tags/tag83.xml"/><Relationship Id="rId1" Type="http://schemas.openxmlformats.org/officeDocument/2006/relationships/vmlDrawing" Target="../drawings/vmlDrawing12.vml"/><Relationship Id="rId6" Type="http://schemas.openxmlformats.org/officeDocument/2006/relationships/tags" Target="../tags/tag87.xml"/><Relationship Id="rId11" Type="http://schemas.openxmlformats.org/officeDocument/2006/relationships/oleObject" Target="../embeddings/oleObject12.bin"/><Relationship Id="rId5" Type="http://schemas.openxmlformats.org/officeDocument/2006/relationships/tags" Target="../tags/tag86.xml"/><Relationship Id="rId10" Type="http://schemas.openxmlformats.org/officeDocument/2006/relationships/image" Target="../media/image18.png"/><Relationship Id="rId4" Type="http://schemas.openxmlformats.org/officeDocument/2006/relationships/tags" Target="../tags/tag85.xml"/><Relationship Id="rId9"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8.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6.emf"/><Relationship Id="rId2" Type="http://schemas.openxmlformats.org/officeDocument/2006/relationships/tags" Target="../tags/tag90.xml"/><Relationship Id="rId1" Type="http://schemas.openxmlformats.org/officeDocument/2006/relationships/vmlDrawing" Target="../drawings/vmlDrawing13.vml"/><Relationship Id="rId6" Type="http://schemas.openxmlformats.org/officeDocument/2006/relationships/tags" Target="../tags/tag94.xml"/><Relationship Id="rId11" Type="http://schemas.openxmlformats.org/officeDocument/2006/relationships/oleObject" Target="../embeddings/oleObject13.bin"/><Relationship Id="rId5" Type="http://schemas.openxmlformats.org/officeDocument/2006/relationships/tags" Target="../tags/tag93.xml"/><Relationship Id="rId10" Type="http://schemas.openxmlformats.org/officeDocument/2006/relationships/image" Target="../media/image19.jpeg"/><Relationship Id="rId4" Type="http://schemas.openxmlformats.org/officeDocument/2006/relationships/tags" Target="../tags/tag92.xml"/><Relationship Id="rId9"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tags" Target="../tags/tag103.xml"/><Relationship Id="rId13" Type="http://schemas.openxmlformats.org/officeDocument/2006/relationships/image" Target="../media/image8.png"/><Relationship Id="rId3" Type="http://schemas.openxmlformats.org/officeDocument/2006/relationships/tags" Target="../tags/tag98.xml"/><Relationship Id="rId7" Type="http://schemas.openxmlformats.org/officeDocument/2006/relationships/tags" Target="../tags/tag102.xml"/><Relationship Id="rId12" Type="http://schemas.openxmlformats.org/officeDocument/2006/relationships/image" Target="../media/image6.emf"/><Relationship Id="rId2" Type="http://schemas.openxmlformats.org/officeDocument/2006/relationships/tags" Target="../tags/tag97.xml"/><Relationship Id="rId1" Type="http://schemas.openxmlformats.org/officeDocument/2006/relationships/vmlDrawing" Target="../drawings/vmlDrawing14.vml"/><Relationship Id="rId6" Type="http://schemas.openxmlformats.org/officeDocument/2006/relationships/tags" Target="../tags/tag101.xml"/><Relationship Id="rId11" Type="http://schemas.openxmlformats.org/officeDocument/2006/relationships/oleObject" Target="../embeddings/oleObject14.bin"/><Relationship Id="rId5" Type="http://schemas.openxmlformats.org/officeDocument/2006/relationships/tags" Target="../tags/tag100.xml"/><Relationship Id="rId10" Type="http://schemas.openxmlformats.org/officeDocument/2006/relationships/image" Target="../media/image20.jpeg"/><Relationship Id="rId4" Type="http://schemas.openxmlformats.org/officeDocument/2006/relationships/tags" Target="../tags/tag99.xml"/><Relationship Id="rId9"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5.png"/><Relationship Id="rId5" Type="http://schemas.openxmlformats.org/officeDocument/2006/relationships/image" Target="../media/image21.jpeg"/><Relationship Id="rId4"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5.png"/><Relationship Id="rId5" Type="http://schemas.openxmlformats.org/officeDocument/2006/relationships/image" Target="../media/image23.jpeg"/><Relationship Id="rId4"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5.png"/><Relationship Id="rId5" Type="http://schemas.openxmlformats.org/officeDocument/2006/relationships/image" Target="../media/image24.jpeg"/><Relationship Id="rId4"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5" Type="http://schemas.openxmlformats.org/officeDocument/2006/relationships/image" Target="../media/image5.png"/><Relationship Id="rId4"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122.xml"/><Relationship Id="rId7" Type="http://schemas.openxmlformats.org/officeDocument/2006/relationships/image" Target="../media/image26.emf"/><Relationship Id="rId2" Type="http://schemas.openxmlformats.org/officeDocument/2006/relationships/vmlDrawing" Target="../drawings/vmlDrawing15.vml"/><Relationship Id="rId1" Type="http://schemas.openxmlformats.org/officeDocument/2006/relationships/themeOverride" Target="../theme/themeOverride1.xml"/><Relationship Id="rId6" Type="http://schemas.openxmlformats.org/officeDocument/2006/relationships/oleObject" Target="../embeddings/oleObject15.bin"/><Relationship Id="rId5" Type="http://schemas.openxmlformats.org/officeDocument/2006/relationships/slideMaster" Target="../slideMasters/slideMaster3.xml"/><Relationship Id="rId4" Type="http://schemas.openxmlformats.org/officeDocument/2006/relationships/tags" Target="../tags/tag12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125.xml"/><Relationship Id="rId2" Type="http://schemas.openxmlformats.org/officeDocument/2006/relationships/tags" Target="../tags/tag124.xml"/><Relationship Id="rId1" Type="http://schemas.openxmlformats.org/officeDocument/2006/relationships/vmlDrawing" Target="../drawings/vmlDrawing16.vml"/><Relationship Id="rId6" Type="http://schemas.openxmlformats.org/officeDocument/2006/relationships/image" Target="../media/image28.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vmlDrawing" Target="../drawings/vmlDrawing17.vml"/><Relationship Id="rId6" Type="http://schemas.openxmlformats.org/officeDocument/2006/relationships/image" Target="../media/image29.emf"/><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CD3E7FC7-840D-49F6-B2FF-E4EBD35FE673}"/>
              </a:ext>
            </a:extLst>
          </p:cNvPr>
          <p:cNvSpPr>
            <a:spLocks noChangeArrowheads="1"/>
          </p:cNvSpPr>
          <p:nvPr/>
        </p:nvSpPr>
        <p:spPr bwMode="auto">
          <a:xfrm>
            <a:off x="304800" y="381000"/>
            <a:ext cx="11582400" cy="5638800"/>
          </a:xfrm>
          <a:prstGeom prst="roundRect">
            <a:avLst>
              <a:gd name="adj" fmla="val 7912"/>
            </a:avLst>
          </a:prstGeom>
          <a:solidFill>
            <a:schemeClr val="folHlink"/>
          </a:solid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5" name="AutoShape 3">
            <a:extLst>
              <a:ext uri="{FF2B5EF4-FFF2-40B4-BE49-F238E27FC236}">
                <a16:creationId xmlns:a16="http://schemas.microsoft.com/office/drawing/2014/main" id="{1AA5D8EB-A94C-4E6A-AAAB-09F4FE768128}"/>
              </a:ext>
            </a:extLst>
          </p:cNvPr>
          <p:cNvSpPr>
            <a:spLocks noChangeArrowheads="1"/>
          </p:cNvSpPr>
          <p:nvPr/>
        </p:nvSpPr>
        <p:spPr bwMode="white">
          <a:xfrm>
            <a:off x="436034" y="488950"/>
            <a:ext cx="11247967" cy="4768850"/>
          </a:xfrm>
          <a:prstGeom prst="roundRect">
            <a:avLst>
              <a:gd name="adj" fmla="val 7310"/>
            </a:avLst>
          </a:prstGeom>
          <a:solidFill>
            <a:schemeClr val="bg1"/>
          </a:solidFill>
          <a:ln>
            <a:noFill/>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6" name="AutoShape 4">
            <a:extLst>
              <a:ext uri="{FF2B5EF4-FFF2-40B4-BE49-F238E27FC236}">
                <a16:creationId xmlns:a16="http://schemas.microsoft.com/office/drawing/2014/main" id="{06A977ED-7EA1-4C1A-AD67-E42A8F238CBE}"/>
              </a:ext>
            </a:extLst>
          </p:cNvPr>
          <p:cNvSpPr>
            <a:spLocks noChangeArrowheads="1"/>
          </p:cNvSpPr>
          <p:nvPr/>
        </p:nvSpPr>
        <p:spPr bwMode="blackWhite">
          <a:xfrm>
            <a:off x="1828800" y="3338513"/>
            <a:ext cx="8534400" cy="2286000"/>
          </a:xfrm>
          <a:prstGeom prst="roundRect">
            <a:avLst>
              <a:gd name="adj" fmla="val 16667"/>
            </a:avLst>
          </a:prstGeom>
          <a:solidFill>
            <a:schemeClr val="bg1"/>
          </a:solidFill>
          <a:ln w="50800">
            <a:solidFill>
              <a:schemeClr val="bg2"/>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1800"/>
          </a:p>
        </p:txBody>
      </p:sp>
      <p:sp>
        <p:nvSpPr>
          <p:cNvPr id="198661" name="Rectangle 5"/>
          <p:cNvSpPr>
            <a:spLocks noGrp="1" noChangeArrowheads="1"/>
          </p:cNvSpPr>
          <p:nvPr>
            <p:ph type="ctrTitle"/>
          </p:nvPr>
        </p:nvSpPr>
        <p:spPr>
          <a:xfrm>
            <a:off x="914400" y="857250"/>
            <a:ext cx="10363200" cy="2266950"/>
          </a:xfrm>
        </p:spPr>
        <p:txBody>
          <a:bodyPr anchor="ctr" anchorCtr="1"/>
          <a:lstStyle>
            <a:lvl1pPr algn="ctr">
              <a:defRPr sz="4100" i="1"/>
            </a:lvl1pPr>
          </a:lstStyle>
          <a:p>
            <a:r>
              <a:rPr lang="en-US"/>
              <a:t>Click to edit Master title style</a:t>
            </a:r>
          </a:p>
        </p:txBody>
      </p:sp>
      <p:sp>
        <p:nvSpPr>
          <p:cNvPr id="198662" name="Rectangle 6"/>
          <p:cNvSpPr>
            <a:spLocks noGrp="1" noChangeArrowheads="1"/>
          </p:cNvSpPr>
          <p:nvPr>
            <p:ph type="subTitle" idx="1"/>
          </p:nvPr>
        </p:nvSpPr>
        <p:spPr>
          <a:xfrm>
            <a:off x="2336800" y="3567113"/>
            <a:ext cx="7213600" cy="1905000"/>
          </a:xfrm>
        </p:spPr>
        <p:txBody>
          <a:bodyPr anchor="ctr"/>
          <a:lstStyle>
            <a:lvl1pPr marL="0" indent="0" algn="ctr">
              <a:buFont typeface="Wingdings" pitchFamily="-106" charset="2"/>
              <a:buNone/>
              <a:defRPr sz="3300"/>
            </a:lvl1pPr>
          </a:lstStyle>
          <a:p>
            <a:r>
              <a:rPr lang="en-US"/>
              <a:t>Click to edit Master subtitle style</a:t>
            </a:r>
          </a:p>
        </p:txBody>
      </p:sp>
      <p:sp>
        <p:nvSpPr>
          <p:cNvPr id="7" name="Rectangle 7">
            <a:extLst>
              <a:ext uri="{FF2B5EF4-FFF2-40B4-BE49-F238E27FC236}">
                <a16:creationId xmlns:a16="http://schemas.microsoft.com/office/drawing/2014/main" id="{26671A03-34C3-443D-92B1-844767BF60BB}"/>
              </a:ext>
            </a:extLst>
          </p:cNvPr>
          <p:cNvSpPr>
            <a:spLocks noGrp="1" noChangeArrowheads="1"/>
          </p:cNvSpPr>
          <p:nvPr>
            <p:ph type="dt" sz="half" idx="10"/>
          </p:nvPr>
        </p:nvSpPr>
        <p:spPr/>
        <p:txBody>
          <a:bodyPr/>
          <a:lstStyle>
            <a:lvl1pPr>
              <a:defRPr/>
            </a:lvl1pPr>
          </a:lstStyle>
          <a:p>
            <a:pPr>
              <a:defRPr/>
            </a:pPr>
            <a:endParaRPr lang="en-US"/>
          </a:p>
        </p:txBody>
      </p:sp>
      <p:sp>
        <p:nvSpPr>
          <p:cNvPr id="8" name="Rectangle 8">
            <a:extLst>
              <a:ext uri="{FF2B5EF4-FFF2-40B4-BE49-F238E27FC236}">
                <a16:creationId xmlns:a16="http://schemas.microsoft.com/office/drawing/2014/main" id="{23772D9A-E64C-4A1E-83FA-1A72A147B08B}"/>
              </a:ext>
            </a:extLst>
          </p:cNvPr>
          <p:cNvSpPr>
            <a:spLocks noGrp="1" noChangeArrowheads="1"/>
          </p:cNvSpPr>
          <p:nvPr>
            <p:ph type="ftr" sz="quarter" idx="11"/>
          </p:nvPr>
        </p:nvSpPr>
        <p:spPr>
          <a:xfrm>
            <a:off x="4470400" y="6391275"/>
            <a:ext cx="3860800" cy="457200"/>
          </a:xfrm>
        </p:spPr>
        <p:txBody>
          <a:bodyPr/>
          <a:lstStyle>
            <a:lvl1pPr>
              <a:defRPr/>
            </a:lvl1pPr>
          </a:lstStyle>
          <a:p>
            <a:pPr>
              <a:defRPr/>
            </a:pPr>
            <a:endParaRPr lang="en-US"/>
          </a:p>
        </p:txBody>
      </p:sp>
      <p:sp>
        <p:nvSpPr>
          <p:cNvPr id="9" name="Rectangle 9">
            <a:extLst>
              <a:ext uri="{FF2B5EF4-FFF2-40B4-BE49-F238E27FC236}">
                <a16:creationId xmlns:a16="http://schemas.microsoft.com/office/drawing/2014/main" id="{7807D6B0-BAE9-4C1B-ABB2-E752ACB7F09D}"/>
              </a:ext>
            </a:extLst>
          </p:cNvPr>
          <p:cNvSpPr>
            <a:spLocks noGrp="1" noChangeArrowheads="1"/>
          </p:cNvSpPr>
          <p:nvPr>
            <p:ph type="sldNum" sz="quarter" idx="12"/>
          </p:nvPr>
        </p:nvSpPr>
        <p:spPr>
          <a:xfrm>
            <a:off x="9144000" y="6391275"/>
            <a:ext cx="2133600" cy="457200"/>
          </a:xfrm>
        </p:spPr>
        <p:txBody>
          <a:bodyPr/>
          <a:lstStyle>
            <a:lvl1pPr>
              <a:defRPr smtClean="0"/>
            </a:lvl1pPr>
          </a:lstStyle>
          <a:p>
            <a:pPr>
              <a:defRPr/>
            </a:pPr>
            <a:fld id="{A7BAAC1A-A02E-42A1-8A6E-6497FC568C61}" type="slidenum">
              <a:rPr lang="en-US" altLang="en-US"/>
              <a:pPr>
                <a:defRPr/>
              </a:pPr>
              <a:t>‹#›</a:t>
            </a:fld>
            <a:endParaRPr lang="en-US" altLang="en-US"/>
          </a:p>
        </p:txBody>
      </p:sp>
    </p:spTree>
    <p:extLst>
      <p:ext uri="{BB962C8B-B14F-4D97-AF65-F5344CB8AC3E}">
        <p14:creationId xmlns:p14="http://schemas.microsoft.com/office/powerpoint/2010/main" val="319736347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4A27070-EC2E-4B80-98AD-462D66E4B27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9192B44-42B7-4B22-9221-909E1FDF01A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0C4DBBF-DDBA-4A23-B727-A700C77B2D11}"/>
              </a:ext>
            </a:extLst>
          </p:cNvPr>
          <p:cNvSpPr>
            <a:spLocks noGrp="1" noChangeArrowheads="1"/>
          </p:cNvSpPr>
          <p:nvPr>
            <p:ph type="sldNum" sz="quarter" idx="12"/>
          </p:nvPr>
        </p:nvSpPr>
        <p:spPr>
          <a:ln/>
        </p:spPr>
        <p:txBody>
          <a:bodyPr/>
          <a:lstStyle>
            <a:lvl1pPr>
              <a:defRPr/>
            </a:lvl1pPr>
          </a:lstStyle>
          <a:p>
            <a:pPr>
              <a:defRPr/>
            </a:pPr>
            <a:fld id="{1E9C4E80-075B-4E57-B694-665D112C9700}" type="slidenum">
              <a:rPr lang="en-US" altLang="en-US"/>
              <a:pPr>
                <a:defRPr/>
              </a:pPr>
              <a:t>‹#›</a:t>
            </a:fld>
            <a:endParaRPr lang="en-US" altLang="en-US"/>
          </a:p>
        </p:txBody>
      </p:sp>
    </p:spTree>
    <p:extLst>
      <p:ext uri="{BB962C8B-B14F-4D97-AF65-F5344CB8AC3E}">
        <p14:creationId xmlns:p14="http://schemas.microsoft.com/office/powerpoint/2010/main" val="125149031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E8D0AF4-63C3-477D-9489-AC781735A41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A10E292-EF7E-43CB-844C-CD36C3A0B0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006DABB-035E-4D76-8413-3FDCAB48E0B1}"/>
              </a:ext>
            </a:extLst>
          </p:cNvPr>
          <p:cNvSpPr>
            <a:spLocks noGrp="1" noChangeArrowheads="1"/>
          </p:cNvSpPr>
          <p:nvPr>
            <p:ph type="sldNum" sz="quarter" idx="12"/>
          </p:nvPr>
        </p:nvSpPr>
        <p:spPr>
          <a:ln/>
        </p:spPr>
        <p:txBody>
          <a:bodyPr/>
          <a:lstStyle>
            <a:lvl1pPr>
              <a:defRPr/>
            </a:lvl1pPr>
          </a:lstStyle>
          <a:p>
            <a:pPr>
              <a:defRPr/>
            </a:pPr>
            <a:fld id="{714216B6-8B1E-4FD7-AFC6-5C56D9C95BAA}" type="slidenum">
              <a:rPr lang="en-US" altLang="en-US"/>
              <a:pPr>
                <a:defRPr/>
              </a:pPr>
              <a:t>‹#›</a:t>
            </a:fld>
            <a:endParaRPr lang="en-US" altLang="en-US"/>
          </a:p>
        </p:txBody>
      </p:sp>
    </p:spTree>
    <p:extLst>
      <p:ext uri="{BB962C8B-B14F-4D97-AF65-F5344CB8AC3E}">
        <p14:creationId xmlns:p14="http://schemas.microsoft.com/office/powerpoint/2010/main" val="273954933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1905000"/>
            <a:ext cx="50292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48400" y="1905000"/>
            <a:ext cx="5029200" cy="4038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AD23591-CF38-4A58-AE27-22A6B8DC7C1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7973EF8-7C32-43D2-9D1A-041197C2B4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0200DD4-C948-4181-8C50-80652E93819F}"/>
              </a:ext>
            </a:extLst>
          </p:cNvPr>
          <p:cNvSpPr>
            <a:spLocks noGrp="1" noChangeArrowheads="1"/>
          </p:cNvSpPr>
          <p:nvPr>
            <p:ph type="sldNum" sz="quarter" idx="12"/>
          </p:nvPr>
        </p:nvSpPr>
        <p:spPr>
          <a:ln/>
        </p:spPr>
        <p:txBody>
          <a:bodyPr/>
          <a:lstStyle>
            <a:lvl1pPr>
              <a:defRPr/>
            </a:lvl1pPr>
          </a:lstStyle>
          <a:p>
            <a:pPr>
              <a:defRPr/>
            </a:pPr>
            <a:fld id="{88776CFB-C973-4035-B95E-2CE38BE147F6}" type="slidenum">
              <a:rPr lang="en-US" altLang="en-US"/>
              <a:pPr>
                <a:defRPr/>
              </a:pPr>
              <a:t>‹#›</a:t>
            </a:fld>
            <a:endParaRPr lang="en-US" altLang="en-US"/>
          </a:p>
        </p:txBody>
      </p:sp>
    </p:spTree>
    <p:extLst>
      <p:ext uri="{BB962C8B-B14F-4D97-AF65-F5344CB8AC3E}">
        <p14:creationId xmlns:p14="http://schemas.microsoft.com/office/powerpoint/2010/main" val="3020436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a:extLst>
              <a:ext uri="{FF2B5EF4-FFF2-40B4-BE49-F238E27FC236}">
                <a16:creationId xmlns:a16="http://schemas.microsoft.com/office/drawing/2014/main" id="{A4CA2377-4533-4573-8085-F40B1717DDC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9DAF4F04-A6E3-4813-B305-374674617B6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5621841-CBA0-4A1E-B4C3-15C9E8AED1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9619ABE-E768-48C2-8687-98941C374327}"/>
              </a:ext>
            </a:extLst>
          </p:cNvPr>
          <p:cNvSpPr>
            <a:spLocks noGrp="1" noChangeArrowheads="1"/>
          </p:cNvSpPr>
          <p:nvPr>
            <p:ph type="sldNum" sz="quarter" idx="12"/>
          </p:nvPr>
        </p:nvSpPr>
        <p:spPr>
          <a:ln/>
        </p:spPr>
        <p:txBody>
          <a:bodyPr/>
          <a:lstStyle>
            <a:lvl1pPr>
              <a:defRPr/>
            </a:lvl1pPr>
          </a:lstStyle>
          <a:p>
            <a:pPr>
              <a:defRPr/>
            </a:pPr>
            <a:fld id="{2DB5874C-89E8-4141-A976-36E0EE8811EA}" type="slidenum">
              <a:rPr lang="en-US" altLang="en-US"/>
              <a:pPr>
                <a:defRPr/>
              </a:pPr>
              <a:t>‹#›</a:t>
            </a:fld>
            <a:endParaRPr lang="en-US" altLang="en-US"/>
          </a:p>
        </p:txBody>
      </p:sp>
    </p:spTree>
    <p:extLst>
      <p:ext uri="{BB962C8B-B14F-4D97-AF65-F5344CB8AC3E}">
        <p14:creationId xmlns:p14="http://schemas.microsoft.com/office/powerpoint/2010/main" val="1953853141"/>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6C2F472C-2E0D-488C-8D57-39B56300021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C73CEF6-C108-4B02-B9E3-DAC1004F33E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CE49272-3624-4953-A7A3-7F2E1A964EDF}"/>
              </a:ext>
            </a:extLst>
          </p:cNvPr>
          <p:cNvSpPr>
            <a:spLocks noGrp="1" noChangeArrowheads="1"/>
          </p:cNvSpPr>
          <p:nvPr>
            <p:ph type="sldNum" sz="quarter" idx="12"/>
          </p:nvPr>
        </p:nvSpPr>
        <p:spPr>
          <a:ln/>
        </p:spPr>
        <p:txBody>
          <a:bodyPr/>
          <a:lstStyle>
            <a:lvl1pPr>
              <a:defRPr/>
            </a:lvl1pPr>
          </a:lstStyle>
          <a:p>
            <a:pPr>
              <a:defRPr/>
            </a:pPr>
            <a:fld id="{38280850-023C-45B8-872E-D62C354B8697}" type="slidenum">
              <a:rPr lang="en-US" altLang="en-US"/>
              <a:pPr>
                <a:defRPr/>
              </a:pPr>
              <a:t>‹#›</a:t>
            </a:fld>
            <a:endParaRPr lang="en-US" altLang="en-US"/>
          </a:p>
        </p:txBody>
      </p:sp>
    </p:spTree>
    <p:extLst>
      <p:ext uri="{BB962C8B-B14F-4D97-AF65-F5344CB8AC3E}">
        <p14:creationId xmlns:p14="http://schemas.microsoft.com/office/powerpoint/2010/main" val="14979671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A2A795F-DBE0-4678-907C-F9EE47ADCEB0}"/>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ADA3A19E-DFFC-486A-9EED-10D8E92447E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4F6C75E-3B35-4A9C-A272-79040EB1C9A4}"/>
              </a:ext>
            </a:extLst>
          </p:cNvPr>
          <p:cNvSpPr>
            <a:spLocks noGrp="1" noChangeArrowheads="1"/>
          </p:cNvSpPr>
          <p:nvPr>
            <p:ph type="sldNum" sz="quarter" idx="12"/>
          </p:nvPr>
        </p:nvSpPr>
        <p:spPr>
          <a:ln/>
        </p:spPr>
        <p:txBody>
          <a:bodyPr/>
          <a:lstStyle>
            <a:lvl1pPr>
              <a:defRPr/>
            </a:lvl1pPr>
          </a:lstStyle>
          <a:p>
            <a:pPr>
              <a:defRPr/>
            </a:pPr>
            <a:fld id="{1F73671C-7375-4243-8F5F-4BF82E9E8107}" type="slidenum">
              <a:rPr lang="en-US" altLang="en-US"/>
              <a:pPr>
                <a:defRPr/>
              </a:pPr>
              <a:t>‹#›</a:t>
            </a:fld>
            <a:endParaRPr lang="en-US" altLang="en-US"/>
          </a:p>
        </p:txBody>
      </p:sp>
    </p:spTree>
    <p:extLst>
      <p:ext uri="{BB962C8B-B14F-4D97-AF65-F5344CB8AC3E}">
        <p14:creationId xmlns:p14="http://schemas.microsoft.com/office/powerpoint/2010/main" val="3762472338"/>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3D87F45-6832-455D-A692-0C8F7DCC19E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0409FF3-B22B-43C7-8240-40ADE9AA6CD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3B967AA-C504-4E7F-9DF8-982A3F1C79B9}"/>
              </a:ext>
            </a:extLst>
          </p:cNvPr>
          <p:cNvSpPr>
            <a:spLocks noGrp="1" noChangeArrowheads="1"/>
          </p:cNvSpPr>
          <p:nvPr>
            <p:ph type="sldNum" sz="quarter" idx="12"/>
          </p:nvPr>
        </p:nvSpPr>
        <p:spPr>
          <a:ln/>
        </p:spPr>
        <p:txBody>
          <a:bodyPr/>
          <a:lstStyle>
            <a:lvl1pPr>
              <a:defRPr/>
            </a:lvl1pPr>
          </a:lstStyle>
          <a:p>
            <a:pPr>
              <a:defRPr/>
            </a:pPr>
            <a:fld id="{35CA3D40-386E-48BD-9B69-4AF513FEDD15}" type="slidenum">
              <a:rPr lang="en-US" altLang="en-US"/>
              <a:pPr>
                <a:defRPr/>
              </a:pPr>
              <a:t>‹#›</a:t>
            </a:fld>
            <a:endParaRPr lang="en-US" altLang="en-US"/>
          </a:p>
        </p:txBody>
      </p:sp>
    </p:spTree>
    <p:extLst>
      <p:ext uri="{BB962C8B-B14F-4D97-AF65-F5344CB8AC3E}">
        <p14:creationId xmlns:p14="http://schemas.microsoft.com/office/powerpoint/2010/main" val="60435020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2DEB0EC-113D-490A-BADF-A751897B54A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E6EE80F-E3DA-4A58-ACD8-7552814A9C7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037AB26-CB96-4219-A160-6C94C38F0CD2}"/>
              </a:ext>
            </a:extLst>
          </p:cNvPr>
          <p:cNvSpPr>
            <a:spLocks noGrp="1" noChangeArrowheads="1"/>
          </p:cNvSpPr>
          <p:nvPr>
            <p:ph type="sldNum" sz="quarter" idx="12"/>
          </p:nvPr>
        </p:nvSpPr>
        <p:spPr>
          <a:ln/>
        </p:spPr>
        <p:txBody>
          <a:bodyPr/>
          <a:lstStyle>
            <a:lvl1pPr>
              <a:defRPr/>
            </a:lvl1pPr>
          </a:lstStyle>
          <a:p>
            <a:pPr>
              <a:defRPr/>
            </a:pPr>
            <a:fld id="{1AC784ED-40EB-476B-A234-F4E3189D198E}" type="slidenum">
              <a:rPr lang="en-US" altLang="en-US"/>
              <a:pPr>
                <a:defRPr/>
              </a:pPr>
              <a:t>‹#›</a:t>
            </a:fld>
            <a:endParaRPr lang="en-US" altLang="en-US"/>
          </a:p>
        </p:txBody>
      </p:sp>
    </p:spTree>
    <p:extLst>
      <p:ext uri="{BB962C8B-B14F-4D97-AF65-F5344CB8AC3E}">
        <p14:creationId xmlns:p14="http://schemas.microsoft.com/office/powerpoint/2010/main" val="1738666729"/>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44002B1-3771-42CA-AEC9-3FB0B7F15A4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F5F267-2B9F-4B61-A69A-8309205D62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39F8069-F0CA-4B7A-B4CD-23537B647318}"/>
              </a:ext>
            </a:extLst>
          </p:cNvPr>
          <p:cNvSpPr>
            <a:spLocks noGrp="1" noChangeArrowheads="1"/>
          </p:cNvSpPr>
          <p:nvPr>
            <p:ph type="sldNum" sz="quarter" idx="12"/>
          </p:nvPr>
        </p:nvSpPr>
        <p:spPr>
          <a:ln/>
        </p:spPr>
        <p:txBody>
          <a:bodyPr/>
          <a:lstStyle>
            <a:lvl1pPr>
              <a:defRPr/>
            </a:lvl1pPr>
          </a:lstStyle>
          <a:p>
            <a:pPr>
              <a:defRPr/>
            </a:pPr>
            <a:fld id="{7A4B9C9E-9A31-4CAD-822A-F453CA72B430}" type="slidenum">
              <a:rPr lang="en-US" altLang="en-US"/>
              <a:pPr>
                <a:defRPr/>
              </a:pPr>
              <a:t>‹#›</a:t>
            </a:fld>
            <a:endParaRPr lang="en-US" altLang="en-US"/>
          </a:p>
        </p:txBody>
      </p:sp>
    </p:spTree>
    <p:extLst>
      <p:ext uri="{BB962C8B-B14F-4D97-AF65-F5344CB8AC3E}">
        <p14:creationId xmlns:p14="http://schemas.microsoft.com/office/powerpoint/2010/main" val="922557448"/>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2200" y="533400"/>
            <a:ext cx="2565400" cy="5410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6000" y="533400"/>
            <a:ext cx="74930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5507E6B-EEA9-4717-8109-6CD84C9A121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D78DC0B-5A96-45AA-9D14-53D0797D7D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D20EAE6-4200-4A1B-BC52-EE02BFF748DB}"/>
              </a:ext>
            </a:extLst>
          </p:cNvPr>
          <p:cNvSpPr>
            <a:spLocks noGrp="1" noChangeArrowheads="1"/>
          </p:cNvSpPr>
          <p:nvPr>
            <p:ph type="sldNum" sz="quarter" idx="12"/>
          </p:nvPr>
        </p:nvSpPr>
        <p:spPr>
          <a:ln/>
        </p:spPr>
        <p:txBody>
          <a:bodyPr/>
          <a:lstStyle>
            <a:lvl1pPr>
              <a:defRPr/>
            </a:lvl1pPr>
          </a:lstStyle>
          <a:p>
            <a:pPr>
              <a:defRPr/>
            </a:pPr>
            <a:fld id="{E8BBE03D-FCB3-4838-BB90-4156F9FDB220}" type="slidenum">
              <a:rPr lang="en-US" altLang="en-US"/>
              <a:pPr>
                <a:defRPr/>
              </a:pPr>
              <a:t>‹#›</a:t>
            </a:fld>
            <a:endParaRPr lang="en-US" altLang="en-US"/>
          </a:p>
        </p:txBody>
      </p:sp>
    </p:spTree>
    <p:extLst>
      <p:ext uri="{BB962C8B-B14F-4D97-AF65-F5344CB8AC3E}">
        <p14:creationId xmlns:p14="http://schemas.microsoft.com/office/powerpoint/2010/main" val="240867684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086979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a:effectLst/>
      </p:grpSpPr>
      <p:pic>
        <p:nvPicPr>
          <p:cNvPr id="2052" name="Picture 4" descr="Quellbild anzeigen">
            <a:extLst>
              <a:ext uri="{FF2B5EF4-FFF2-40B4-BE49-F238E27FC236}">
                <a16:creationId xmlns:a16="http://schemas.microsoft.com/office/drawing/2014/main" id="{7BE5C4BF-EEA7-44E0-81CD-5F678AC818D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flipH="1">
            <a:off x="-9281" y="0"/>
            <a:ext cx="12230447"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635541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3109719889"/>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a:effectLst/>
      </p:grpSpPr>
      <p:pic>
        <p:nvPicPr>
          <p:cNvPr id="5" name="Picture 4" descr="Quellbild anzeigen">
            <a:extLst>
              <a:ext uri="{FF2B5EF4-FFF2-40B4-BE49-F238E27FC236}">
                <a16:creationId xmlns:a16="http://schemas.microsoft.com/office/drawing/2014/main" id="{7B231F03-CAB2-4404-8762-875584B94359}"/>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12190412" cy="68826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635541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223247961"/>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a:effectLst/>
      </p:grpSpPr>
      <p:pic>
        <p:nvPicPr>
          <p:cNvPr id="3076" name="Picture 4" descr="Quellbild anzeigen">
            <a:extLst>
              <a:ext uri="{FF2B5EF4-FFF2-40B4-BE49-F238E27FC236}">
                <a16:creationId xmlns:a16="http://schemas.microsoft.com/office/drawing/2014/main" id="{3E3DCBBD-B54B-418B-9E19-5E33397F4A64}"/>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 y="-6925"/>
            <a:ext cx="12190412" cy="68649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6355413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3275139274"/>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a:effectLst/>
      </p:grpSpPr>
      <p:pic>
        <p:nvPicPr>
          <p:cNvPr id="25604" name="Picture 4" descr="Quellbild anzeigen">
            <a:extLst>
              <a:ext uri="{FF2B5EF4-FFF2-40B4-BE49-F238E27FC236}">
                <a16:creationId xmlns:a16="http://schemas.microsoft.com/office/drawing/2014/main" id="{A1FD4C11-F565-4C9E-A5AC-18CE29333325}"/>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346" y="0"/>
            <a:ext cx="12177732"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3903657177"/>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a:effectLst/>
      </p:grpSpPr>
      <p:pic>
        <p:nvPicPr>
          <p:cNvPr id="14340" name="Picture 4" descr="Quellbild anzeigen">
            <a:extLst>
              <a:ext uri="{FF2B5EF4-FFF2-40B4-BE49-F238E27FC236}">
                <a16:creationId xmlns:a16="http://schemas.microsoft.com/office/drawing/2014/main" id="{63C22FC8-4435-4962-8F48-A2271B6B1A53}"/>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l="5370" t="8353" r="5556" b="6766"/>
          <a:stretch/>
        </p:blipFill>
        <p:spPr bwMode="auto">
          <a:xfrm>
            <a:off x="-14448" y="-581891"/>
            <a:ext cx="12204859" cy="74398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3845645228"/>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a:effectLst/>
      </p:grpSpPr>
      <p:pic>
        <p:nvPicPr>
          <p:cNvPr id="15364" name="Picture 4" descr="Quellbild anzeigen">
            <a:extLst>
              <a:ext uri="{FF2B5EF4-FFF2-40B4-BE49-F238E27FC236}">
                <a16:creationId xmlns:a16="http://schemas.microsoft.com/office/drawing/2014/main" id="{1E354C15-F619-4768-BE34-8A39824A71C3}"/>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t="8794"/>
          <a:stretch/>
        </p:blipFill>
        <p:spPr bwMode="auto">
          <a:xfrm flipH="1">
            <a:off x="1" y="11346"/>
            <a:ext cx="12218848" cy="68466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1186258301"/>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a:effectLst/>
      </p:grpSpPr>
      <p:pic>
        <p:nvPicPr>
          <p:cNvPr id="16388" name="Picture 4" descr="Quellbild anzeigen">
            <a:extLst>
              <a:ext uri="{FF2B5EF4-FFF2-40B4-BE49-F238E27FC236}">
                <a16:creationId xmlns:a16="http://schemas.microsoft.com/office/drawing/2014/main" id="{3D546C27-48E5-4CED-896F-C7B8780CA6F6}"/>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154253947"/>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a:effectLst/>
      </p:grpSpPr>
      <p:pic>
        <p:nvPicPr>
          <p:cNvPr id="17412" name="Picture 4" descr="Quellbild anzeigen">
            <a:extLst>
              <a:ext uri="{FF2B5EF4-FFF2-40B4-BE49-F238E27FC236}">
                <a16:creationId xmlns:a16="http://schemas.microsoft.com/office/drawing/2014/main" id="{64CD6EB5-3B05-4D1B-BD12-F84A32843F43}"/>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b="8009"/>
          <a:stretch/>
        </p:blipFill>
        <p:spPr bwMode="auto">
          <a:xfrm>
            <a:off x="18620" y="0"/>
            <a:ext cx="12171792"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1191761770"/>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a:effectLst/>
      </p:grpSpPr>
      <p:pic>
        <p:nvPicPr>
          <p:cNvPr id="10" name="Picture 2" descr="Quellbild anzeigen">
            <a:extLst>
              <a:ext uri="{FF2B5EF4-FFF2-40B4-BE49-F238E27FC236}">
                <a16:creationId xmlns:a16="http://schemas.microsoft.com/office/drawing/2014/main" id="{66EE944C-1425-48F3-8A9A-A4FD5F7C9F88}"/>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671" y="0"/>
            <a:ext cx="1220793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3985190890"/>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a:effectLst/>
      </p:grpSpPr>
      <p:pic>
        <p:nvPicPr>
          <p:cNvPr id="10244" name="Picture 4" descr="Quellbild anzeigen">
            <a:extLst>
              <a:ext uri="{FF2B5EF4-FFF2-40B4-BE49-F238E27FC236}">
                <a16:creationId xmlns:a16="http://schemas.microsoft.com/office/drawing/2014/main" id="{B28B556A-08E7-42C8-8C54-F628982B2AA5}"/>
              </a:ext>
            </a:extLst>
          </p:cNvPr>
          <p:cNvPicPr>
            <a:picLocks noChangeAspect="1" noChangeArrowheads="1" noCrop="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5423" y="0"/>
            <a:ext cx="12202848"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1172761180"/>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a:effectLst/>
      </p:grpSpPr>
      <p:pic>
        <p:nvPicPr>
          <p:cNvPr id="11268" name="Picture 4" descr="Quellbild anzeigen">
            <a:extLst>
              <a:ext uri="{FF2B5EF4-FFF2-40B4-BE49-F238E27FC236}">
                <a16:creationId xmlns:a16="http://schemas.microsoft.com/office/drawing/2014/main" id="{1E741425-4CFA-4C98-A870-8C1246698F6B}"/>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5946"/>
            <a:ext cx="12191999" cy="68639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90158108"/>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a:effectLst/>
      </p:grpSpPr>
      <p:pic>
        <p:nvPicPr>
          <p:cNvPr id="2052" name="Picture 4" descr="Quellbild anzeigen">
            <a:extLst>
              <a:ext uri="{FF2B5EF4-FFF2-40B4-BE49-F238E27FC236}">
                <a16:creationId xmlns:a16="http://schemas.microsoft.com/office/drawing/2014/main" id="{C8FF00AF-3FAC-45F8-85A0-5E7E41ED5B16}"/>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r="290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6137406" y="4445764"/>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6210300" y="4733764"/>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6137408" y="3368287"/>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6403284" y="3641970"/>
            <a:ext cx="1619425" cy="586722"/>
          </a:xfrm>
          <a:prstGeom prst="rect">
            <a:avLst/>
          </a:prstGeom>
          <a:effectLst/>
        </p:spPr>
      </p:pic>
    </p:spTree>
    <p:extLst>
      <p:ext uri="{BB962C8B-B14F-4D97-AF65-F5344CB8AC3E}">
        <p14:creationId xmlns:p14="http://schemas.microsoft.com/office/powerpoint/2010/main" val="4249296971"/>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a:effectLst/>
      </p:grpSpPr>
      <p:pic>
        <p:nvPicPr>
          <p:cNvPr id="3076" name="Picture 4" descr="Quellbild anzeigen">
            <a:extLst>
              <a:ext uri="{FF2B5EF4-FFF2-40B4-BE49-F238E27FC236}">
                <a16:creationId xmlns:a16="http://schemas.microsoft.com/office/drawing/2014/main" id="{A3921EF3-F041-474F-A98D-44B3865FB6F0}"/>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a:extLst>
              <a:ext uri="{FF2B5EF4-FFF2-40B4-BE49-F238E27FC236}">
                <a16:creationId xmlns:a16="http://schemas.microsoft.com/office/drawing/2014/main" id="{0F24B07B-7BF4-401D-B65D-47518A7BE456}"/>
              </a:ext>
            </a:extLst>
          </p:cNvPr>
          <p:cNvGraphicFramePr>
            <a:graphicFrameLocks noChangeAspect="1"/>
          </p:cNvGraphicFramePr>
          <p:nvPr userDrawn="1">
            <p:custDataLst>
              <p:tags r:id="rId2"/>
            </p:custDataLst>
            <p:extLst>
              <p:ext uri="{D42A27DB-BD31-4B8C-83A1-F6EECF244321}">
                <p14:modId xmlns:p14="http://schemas.microsoft.com/office/powerpoint/2010/main" val="215751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11" imgW="360" imgH="360" progId="TCLayout.ActiveDocument.1">
                  <p:embed/>
                </p:oleObj>
              </mc:Choice>
              <mc:Fallback>
                <p:oleObj name="think-cell Slide" r:id="rId11" imgW="360" imgH="360" progId="TCLayout.ActiveDocument.1">
                  <p:embed/>
                  <p:pic>
                    <p:nvPicPr>
                      <p:cNvPr id="4" name="Object 3" hidden="1">
                        <a:extLst>
                          <a:ext uri="{FF2B5EF4-FFF2-40B4-BE49-F238E27FC236}">
                            <a16:creationId xmlns:a16="http://schemas.microsoft.com/office/drawing/2014/main" id="{0F24B07B-7BF4-401D-B65D-47518A7BE456}"/>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6A14632-7861-4C09-8B29-37949C857791}"/>
              </a:ext>
            </a:extLst>
          </p:cNvPr>
          <p:cNvSpPr/>
          <p:nvPr userDrawn="1">
            <p:custDataLst>
              <p:tags r:id="rId3"/>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95000"/>
              </a:lnSpc>
              <a:spcBef>
                <a:spcPct val="0"/>
              </a:spcBef>
              <a:spcAft>
                <a:spcPct val="0"/>
              </a:spcAft>
              <a:buNone/>
            </a:pPr>
            <a:endParaRPr lang="en-US" sz="32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6" name="btfpLayoutConfig" hidden="1"/>
          <p:cNvSpPr txBox="1"/>
          <p:nvPr userDrawn="1">
            <p:custDataLst>
              <p:tags r:id="rId4"/>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overall_0_131468226384557565 columns_1_131468226384557565 </a:t>
            </a:r>
          </a:p>
        </p:txBody>
      </p:sp>
      <p:sp>
        <p:nvSpPr>
          <p:cNvPr id="22" name="Rechteck 14">
            <a:extLst>
              <a:ext uri="{FF2B5EF4-FFF2-40B4-BE49-F238E27FC236}">
                <a16:creationId xmlns:a16="http://schemas.microsoft.com/office/drawing/2014/main" id="{865F4F3F-26E8-4B23-92C8-794E7D82DEEC}"/>
              </a:ext>
            </a:extLst>
          </p:cNvPr>
          <p:cNvSpPr/>
          <p:nvPr userDrawn="1">
            <p:custDataLst>
              <p:tags r:id="rId5"/>
            </p:custDataLst>
          </p:nvPr>
        </p:nvSpPr>
        <p:spPr>
          <a:xfrm>
            <a:off x="-4" y="4251898"/>
            <a:ext cx="6053006" cy="2088000"/>
          </a:xfrm>
          <a:prstGeom prst="rect">
            <a:avLst/>
          </a:prstGeom>
          <a:solidFill>
            <a:schemeClr val="bg1">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868040" rtl="0" eaLnBrk="1"/>
            <a:endParaRPr lang="en-US" sz="1709">
              <a:effectLst/>
            </a:endParaRPr>
          </a:p>
        </p:txBody>
      </p:sp>
      <p:sp>
        <p:nvSpPr>
          <p:cNvPr id="2" name="Title"/>
          <p:cNvSpPr>
            <a:spLocks noGrp="1"/>
          </p:cNvSpPr>
          <p:nvPr userDrawn="1">
            <p:ph type="ctrTitle" hasCustomPrompt="1"/>
            <p:custDataLst>
              <p:tags r:id="rId6"/>
            </p:custDataLst>
          </p:nvPr>
        </p:nvSpPr>
        <p:spPr>
          <a:xfrm>
            <a:off x="72890" y="4539898"/>
            <a:ext cx="5897573" cy="1521121"/>
          </a:xfrm>
          <a:prstGeom prst="rect">
            <a:avLst/>
          </a:prstGeom>
          <a:effectLst/>
        </p:spPr>
        <p:txBody>
          <a:bodyPr vert="horz" lIns="0" tIns="0" rIns="0" bIns="0" rtlCol="0" anchor="t" anchorCtr="0">
            <a:noAutofit/>
          </a:bodyPr>
          <a:lstStyle>
            <a:lvl1pPr rtl="0">
              <a:defRPr lang="en-US" sz="3200" i="0" noProof="1">
                <a:effectLst/>
                <a:latin typeface="Arial" pitchFamily="34" charset="0"/>
              </a:defRPr>
            </a:lvl1pPr>
          </a:lstStyle>
          <a:p>
            <a:pPr lvl="0" defTabSz="914309">
              <a:lnSpc>
                <a:spcPct val="95000"/>
              </a:lnSpc>
            </a:pPr>
            <a:r>
              <a:rPr lang="en-US">
                <a:effectLst/>
              </a:rPr>
              <a:t>Senior Project UNIQUE</a:t>
            </a:r>
            <a:br>
              <a:rPr lang="en-US">
                <a:effectLst/>
              </a:rPr>
            </a:br>
            <a:br>
              <a:rPr lang="en-US">
                <a:effectLst/>
              </a:rPr>
            </a:br>
            <a:br>
              <a:rPr lang="en-US">
                <a:effectLst/>
              </a:rPr>
            </a:br>
            <a:endParaRPr lang="en-US">
              <a:effectLst/>
            </a:endParaRPr>
          </a:p>
        </p:txBody>
      </p:sp>
      <p:sp>
        <p:nvSpPr>
          <p:cNvPr id="12" name="Rechteck 18">
            <a:extLst>
              <a:ext uri="{FF2B5EF4-FFF2-40B4-BE49-F238E27FC236}">
                <a16:creationId xmlns:a16="http://schemas.microsoft.com/office/drawing/2014/main" id="{A132BA49-7623-4CE7-88E9-DC8514F4C00B}"/>
              </a:ext>
            </a:extLst>
          </p:cNvPr>
          <p:cNvSpPr/>
          <p:nvPr userDrawn="1">
            <p:custDataLst>
              <p:tags r:id="rId7"/>
            </p:custDataLst>
          </p:nvPr>
        </p:nvSpPr>
        <p:spPr>
          <a:xfrm>
            <a:off x="-2" y="3174421"/>
            <a:ext cx="6053006" cy="108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1"/>
            <a:endParaRPr lang="en-US">
              <a:effectLst/>
            </a:endParaRPr>
          </a:p>
        </p:txBody>
      </p:sp>
      <p:pic>
        <p:nvPicPr>
          <p:cNvPr id="13" name="Grafik 19">
            <a:extLst>
              <a:ext uri="{FF2B5EF4-FFF2-40B4-BE49-F238E27FC236}">
                <a16:creationId xmlns:a16="http://schemas.microsoft.com/office/drawing/2014/main" id="{31109FCA-EB7D-4BB7-94B2-865F4647B948}"/>
              </a:ext>
            </a:extLst>
          </p:cNvPr>
          <p:cNvPicPr>
            <a:picLocks noChangeAspect="1"/>
          </p:cNvPicPr>
          <p:nvPr userDrawn="1">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265874" y="3448104"/>
            <a:ext cx="1619425" cy="586722"/>
          </a:xfrm>
          <a:prstGeom prst="rect">
            <a:avLst/>
          </a:prstGeom>
          <a:effectLst/>
        </p:spPr>
      </p:pic>
    </p:spTree>
    <p:extLst>
      <p:ext uri="{BB962C8B-B14F-4D97-AF65-F5344CB8AC3E}">
        <p14:creationId xmlns:p14="http://schemas.microsoft.com/office/powerpoint/2010/main" val="3623812347"/>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enutzerdefiniertes Layout">
    <p:spTree>
      <p:nvGrpSpPr>
        <p:cNvPr id="1" name=""/>
        <p:cNvGrpSpPr/>
        <p:nvPr/>
      </p:nvGrpSpPr>
      <p:grpSpPr>
        <a:xfrm>
          <a:off x="0" y="0"/>
          <a:ext cx="0" cy="0"/>
          <a:chOff x="0" y="0"/>
          <a:chExt cx="0" cy="0"/>
        </a:xfrm>
      </p:grpSpPr>
      <p:pic>
        <p:nvPicPr>
          <p:cNvPr id="1030" name="Picture 6" descr="Quellbild anzeigen">
            <a:extLst>
              <a:ext uri="{FF2B5EF4-FFF2-40B4-BE49-F238E27FC236}">
                <a16:creationId xmlns:a16="http://schemas.microsoft.com/office/drawing/2014/main" id="{6D3BD874-516E-4019-9676-4B258AD689E8}"/>
              </a:ext>
            </a:extLst>
          </p:cNvPr>
          <p:cNvPicPr>
            <a:picLocks noChangeAspect="1" noChangeArrowheads="1"/>
          </p:cNvPicPr>
          <p:nvPr userDrawn="1"/>
        </p:nvPicPr>
        <p:blipFill rotWithShape="1">
          <a:blip r:embed="rId5">
            <a:alphaModFix/>
            <a:extLst>
              <a:ext uri="{28A0092B-C50C-407E-A947-70E740481C1C}">
                <a14:useLocalDpi xmlns:a14="http://schemas.microsoft.com/office/drawing/2010/main" val="0"/>
              </a:ext>
            </a:extLst>
          </a:blip>
          <a:srcRect t="10334"/>
          <a:stretch/>
        </p:blipFill>
        <p:spPr bwMode="auto">
          <a:xfrm>
            <a:off x="0" y="0"/>
            <a:ext cx="12192000" cy="6848756"/>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p>
            <a:fld id="{D6E1CA44-E05B-41E9-8CD5-05031306FDE4}" type="datetime4">
              <a:rPr lang="en-US" smtClean="0"/>
              <a:t>August 29, 2022</a:t>
            </a:fld>
            <a:endParaRPr lang="en-US"/>
          </a:p>
        </p:txBody>
      </p:sp>
      <p:grpSp>
        <p:nvGrpSpPr>
          <p:cNvPr id="8" name="Gruppieren 8">
            <a:extLst>
              <a:ext uri="{FF2B5EF4-FFF2-40B4-BE49-F238E27FC236}">
                <a16:creationId xmlns:a16="http://schemas.microsoft.com/office/drawing/2014/main" id="{45DF4F7D-AC29-46DA-8E25-E8AEA6DC9F5C}"/>
              </a:ext>
            </a:extLst>
          </p:cNvPr>
          <p:cNvGrpSpPr/>
          <p:nvPr userDrawn="1">
            <p:custDataLst>
              <p:tags r:id="rId1"/>
            </p:custDataLst>
          </p:nvPr>
        </p:nvGrpSpPr>
        <p:grpSpPr>
          <a:xfrm>
            <a:off x="9600000" y="6092575"/>
            <a:ext cx="2592000" cy="540000"/>
            <a:chOff x="9597610" y="6092575"/>
            <a:chExt cx="2592000" cy="540000"/>
          </a:xfrm>
          <a:effectLst/>
        </p:grpSpPr>
        <p:sp>
          <p:nvSpPr>
            <p:cNvPr id="9" name="Rechteck 9">
              <a:extLst>
                <a:ext uri="{FF2B5EF4-FFF2-40B4-BE49-F238E27FC236}">
                  <a16:creationId xmlns:a16="http://schemas.microsoft.com/office/drawing/2014/main" id="{3407C396-4ADE-499B-884C-1DB4A0067EE0}"/>
                </a:ext>
              </a:extLst>
            </p:cNvPr>
            <p:cNvSpPr/>
            <p:nvPr userDrawn="1">
              <p:custDataLst>
                <p:tags r:id="rId2"/>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10" name="Grafik 10">
              <a:extLst>
                <a:ext uri="{FF2B5EF4-FFF2-40B4-BE49-F238E27FC236}">
                  <a16:creationId xmlns:a16="http://schemas.microsoft.com/office/drawing/2014/main" id="{E4FD6C90-C858-4884-BEDE-324D55FD5D93}"/>
                </a:ext>
              </a:extLst>
            </p:cNvPr>
            <p:cNvPicPr>
              <a:picLocks noChangeAspect="1"/>
            </p:cNvPicPr>
            <p:nvPr userDrawn="1">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Tree>
    <p:extLst>
      <p:ext uri="{BB962C8B-B14F-4D97-AF65-F5344CB8AC3E}">
        <p14:creationId xmlns:p14="http://schemas.microsoft.com/office/powerpoint/2010/main" val="608833258"/>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Benutzerdefiniertes Layout">
    <p:spTree>
      <p:nvGrpSpPr>
        <p:cNvPr id="1" name=""/>
        <p:cNvGrpSpPr/>
        <p:nvPr/>
      </p:nvGrpSpPr>
      <p:grpSpPr>
        <a:xfrm>
          <a:off x="0" y="0"/>
          <a:ext cx="0" cy="0"/>
          <a:chOff x="0" y="0"/>
          <a:chExt cx="0" cy="0"/>
        </a:xfrm>
      </p:grpSpPr>
      <p:pic>
        <p:nvPicPr>
          <p:cNvPr id="5122" name="Picture 2" descr="Netz, Netzwerk, Informationstechnik, Frau, Smarthome">
            <a:extLst>
              <a:ext uri="{FF2B5EF4-FFF2-40B4-BE49-F238E27FC236}">
                <a16:creationId xmlns:a16="http://schemas.microsoft.com/office/drawing/2014/main" id="{BB489AE3-D67E-41DD-870F-96F726413271}"/>
              </a:ext>
            </a:extLst>
          </p:cNvPr>
          <p:cNvPicPr>
            <a:picLocks noChangeAspect="1" noChangeArrowheads="1"/>
          </p:cNvPicPr>
          <p:nvPr userDrawn="1"/>
        </p:nvPicPr>
        <p:blipFill>
          <a:blip r:embed="rId5">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p>
            <a:fld id="{D6E1CA44-E05B-41E9-8CD5-05031306FDE4}" type="datetime4">
              <a:rPr lang="en-US" smtClean="0"/>
              <a:t>August 29, 2022</a:t>
            </a:fld>
            <a:endParaRPr lang="en-US"/>
          </a:p>
        </p:txBody>
      </p:sp>
      <p:grpSp>
        <p:nvGrpSpPr>
          <p:cNvPr id="8" name="Gruppieren 8">
            <a:extLst>
              <a:ext uri="{FF2B5EF4-FFF2-40B4-BE49-F238E27FC236}">
                <a16:creationId xmlns:a16="http://schemas.microsoft.com/office/drawing/2014/main" id="{45DF4F7D-AC29-46DA-8E25-E8AEA6DC9F5C}"/>
              </a:ext>
            </a:extLst>
          </p:cNvPr>
          <p:cNvGrpSpPr/>
          <p:nvPr userDrawn="1">
            <p:custDataLst>
              <p:tags r:id="rId1"/>
            </p:custDataLst>
          </p:nvPr>
        </p:nvGrpSpPr>
        <p:grpSpPr>
          <a:xfrm>
            <a:off x="9600000" y="6092575"/>
            <a:ext cx="2592000" cy="540000"/>
            <a:chOff x="9597610" y="6092575"/>
            <a:chExt cx="2592000" cy="540000"/>
          </a:xfrm>
          <a:effectLst/>
        </p:grpSpPr>
        <p:sp>
          <p:nvSpPr>
            <p:cNvPr id="9" name="Rechteck 9">
              <a:extLst>
                <a:ext uri="{FF2B5EF4-FFF2-40B4-BE49-F238E27FC236}">
                  <a16:creationId xmlns:a16="http://schemas.microsoft.com/office/drawing/2014/main" id="{3407C396-4ADE-499B-884C-1DB4A0067EE0}"/>
                </a:ext>
              </a:extLst>
            </p:cNvPr>
            <p:cNvSpPr/>
            <p:nvPr userDrawn="1">
              <p:custDataLst>
                <p:tags r:id="rId2"/>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10" name="Grafik 10">
              <a:extLst>
                <a:ext uri="{FF2B5EF4-FFF2-40B4-BE49-F238E27FC236}">
                  <a16:creationId xmlns:a16="http://schemas.microsoft.com/office/drawing/2014/main" id="{E4FD6C90-C858-4884-BEDE-324D55FD5D93}"/>
                </a:ext>
              </a:extLst>
            </p:cNvPr>
            <p:cNvPicPr>
              <a:picLocks noChangeAspect="1"/>
            </p:cNvPicPr>
            <p:nvPr userDrawn="1">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Tree>
    <p:extLst>
      <p:ext uri="{BB962C8B-B14F-4D97-AF65-F5344CB8AC3E}">
        <p14:creationId xmlns:p14="http://schemas.microsoft.com/office/powerpoint/2010/main" val="3273390241"/>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enutzerdefiniertes Layout">
    <p:spTree>
      <p:nvGrpSpPr>
        <p:cNvPr id="1" name=""/>
        <p:cNvGrpSpPr/>
        <p:nvPr/>
      </p:nvGrpSpPr>
      <p:grpSpPr>
        <a:xfrm>
          <a:off x="0" y="0"/>
          <a:ext cx="0" cy="0"/>
          <a:chOff x="0" y="0"/>
          <a:chExt cx="0" cy="0"/>
        </a:xfrm>
      </p:grpSpPr>
      <p:pic>
        <p:nvPicPr>
          <p:cNvPr id="6146" name="Picture 2" descr="Quellbild anzeigen">
            <a:extLst>
              <a:ext uri="{FF2B5EF4-FFF2-40B4-BE49-F238E27FC236}">
                <a16:creationId xmlns:a16="http://schemas.microsoft.com/office/drawing/2014/main" id="{26D9DAB9-87A6-4C4C-8452-50A21511C377}"/>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8038"/>
            <a:ext cx="12192000" cy="684192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p>
            <a:fld id="{D6E1CA44-E05B-41E9-8CD5-05031306FDE4}" type="datetime4">
              <a:rPr lang="en-US" smtClean="0"/>
              <a:t>August 29, 2022</a:t>
            </a:fld>
            <a:endParaRPr lang="en-US"/>
          </a:p>
        </p:txBody>
      </p:sp>
      <p:sp>
        <p:nvSpPr>
          <p:cNvPr id="4" name="Fußzeilenplatzhalter 3">
            <a:extLst>
              <a:ext uri="{FF2B5EF4-FFF2-40B4-BE49-F238E27FC236}">
                <a16:creationId xmlns:a16="http://schemas.microsoft.com/office/drawing/2014/main" id="{AC79C931-A36D-42B9-BE27-D2F92AFB68B7}"/>
              </a:ext>
            </a:extLst>
          </p:cNvPr>
          <p:cNvSpPr>
            <a:spLocks noGrp="1"/>
          </p:cNvSpPr>
          <p:nvPr>
            <p:ph type="ftr" sz="quarter" idx="11"/>
          </p:nvPr>
        </p:nvSpPr>
        <p:spPr/>
        <p:txBody>
          <a:bodyPr/>
          <a:lstStyle/>
          <a:p>
            <a:r>
              <a:rPr lang="en-US"/>
              <a:t>Project Unique</a:t>
            </a:r>
          </a:p>
        </p:txBody>
      </p:sp>
      <p:grpSp>
        <p:nvGrpSpPr>
          <p:cNvPr id="6" name="Gruppieren 8">
            <a:extLst>
              <a:ext uri="{FF2B5EF4-FFF2-40B4-BE49-F238E27FC236}">
                <a16:creationId xmlns:a16="http://schemas.microsoft.com/office/drawing/2014/main" id="{5AE64A16-1097-417D-8643-4AB6C115E34A}"/>
              </a:ext>
            </a:extLst>
          </p:cNvPr>
          <p:cNvGrpSpPr/>
          <p:nvPr userDrawn="1">
            <p:custDataLst>
              <p:tags r:id="rId1"/>
            </p:custDataLst>
          </p:nvPr>
        </p:nvGrpSpPr>
        <p:grpSpPr>
          <a:xfrm>
            <a:off x="9600000" y="6092575"/>
            <a:ext cx="2592000" cy="540000"/>
            <a:chOff x="9597610" y="6092575"/>
            <a:chExt cx="2592000" cy="540000"/>
          </a:xfrm>
          <a:effectLst/>
        </p:grpSpPr>
        <p:sp>
          <p:nvSpPr>
            <p:cNvPr id="7" name="Rechteck 9">
              <a:extLst>
                <a:ext uri="{FF2B5EF4-FFF2-40B4-BE49-F238E27FC236}">
                  <a16:creationId xmlns:a16="http://schemas.microsoft.com/office/drawing/2014/main" id="{9C094F76-E68B-4190-98F4-32B97A602815}"/>
                </a:ext>
              </a:extLst>
            </p:cNvPr>
            <p:cNvSpPr/>
            <p:nvPr userDrawn="1">
              <p:custDataLst>
                <p:tags r:id="rId2"/>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8" name="Grafik 10">
              <a:extLst>
                <a:ext uri="{FF2B5EF4-FFF2-40B4-BE49-F238E27FC236}">
                  <a16:creationId xmlns:a16="http://schemas.microsoft.com/office/drawing/2014/main" id="{F0D25F0F-5A16-4E5F-AA4B-53A37382D413}"/>
                </a:ext>
              </a:extLst>
            </p:cNvPr>
            <p:cNvPicPr>
              <a:picLocks noChangeAspect="1"/>
            </p:cNvPicPr>
            <p:nvPr userDrawn="1">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Tree>
    <p:extLst>
      <p:ext uri="{BB962C8B-B14F-4D97-AF65-F5344CB8AC3E}">
        <p14:creationId xmlns:p14="http://schemas.microsoft.com/office/powerpoint/2010/main" val="62655042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Benutzerdefiniertes Layout">
    <p:spTree>
      <p:nvGrpSpPr>
        <p:cNvPr id="1" name=""/>
        <p:cNvGrpSpPr/>
        <p:nvPr/>
      </p:nvGrpSpPr>
      <p:grpSpPr>
        <a:xfrm>
          <a:off x="0" y="0"/>
          <a:ext cx="0" cy="0"/>
          <a:chOff x="0" y="0"/>
          <a:chExt cx="0" cy="0"/>
        </a:xfrm>
      </p:grpSpPr>
      <p:pic>
        <p:nvPicPr>
          <p:cNvPr id="7170" name="Picture 2" descr="Quellbild anzeigen">
            <a:extLst>
              <a:ext uri="{FF2B5EF4-FFF2-40B4-BE49-F238E27FC236}">
                <a16:creationId xmlns:a16="http://schemas.microsoft.com/office/drawing/2014/main" id="{0D479A84-A099-4E23-88E5-A344DA7B896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p>
            <a:fld id="{D6E1CA44-E05B-41E9-8CD5-05031306FDE4}" type="datetime4">
              <a:rPr lang="en-US" smtClean="0"/>
              <a:t>August 29, 2022</a:t>
            </a:fld>
            <a:endParaRPr lang="en-US"/>
          </a:p>
        </p:txBody>
      </p:sp>
      <p:sp>
        <p:nvSpPr>
          <p:cNvPr id="4" name="Fußzeilenplatzhalter 3">
            <a:extLst>
              <a:ext uri="{FF2B5EF4-FFF2-40B4-BE49-F238E27FC236}">
                <a16:creationId xmlns:a16="http://schemas.microsoft.com/office/drawing/2014/main" id="{AC79C931-A36D-42B9-BE27-D2F92AFB68B7}"/>
              </a:ext>
            </a:extLst>
          </p:cNvPr>
          <p:cNvSpPr>
            <a:spLocks noGrp="1"/>
          </p:cNvSpPr>
          <p:nvPr>
            <p:ph type="ftr" sz="quarter" idx="11"/>
          </p:nvPr>
        </p:nvSpPr>
        <p:spPr/>
        <p:txBody>
          <a:bodyPr/>
          <a:lstStyle/>
          <a:p>
            <a:r>
              <a:rPr lang="en-US"/>
              <a:t>Project Unique</a:t>
            </a:r>
          </a:p>
        </p:txBody>
      </p:sp>
      <p:grpSp>
        <p:nvGrpSpPr>
          <p:cNvPr id="6" name="Gruppieren 8">
            <a:extLst>
              <a:ext uri="{FF2B5EF4-FFF2-40B4-BE49-F238E27FC236}">
                <a16:creationId xmlns:a16="http://schemas.microsoft.com/office/drawing/2014/main" id="{5AE64A16-1097-417D-8643-4AB6C115E34A}"/>
              </a:ext>
            </a:extLst>
          </p:cNvPr>
          <p:cNvGrpSpPr/>
          <p:nvPr userDrawn="1">
            <p:custDataLst>
              <p:tags r:id="rId1"/>
            </p:custDataLst>
          </p:nvPr>
        </p:nvGrpSpPr>
        <p:grpSpPr>
          <a:xfrm>
            <a:off x="9600000" y="6092575"/>
            <a:ext cx="2592000" cy="540000"/>
            <a:chOff x="9597610" y="6092575"/>
            <a:chExt cx="2592000" cy="540000"/>
          </a:xfrm>
          <a:effectLst/>
        </p:grpSpPr>
        <p:sp>
          <p:nvSpPr>
            <p:cNvPr id="7" name="Rechteck 9">
              <a:extLst>
                <a:ext uri="{FF2B5EF4-FFF2-40B4-BE49-F238E27FC236}">
                  <a16:creationId xmlns:a16="http://schemas.microsoft.com/office/drawing/2014/main" id="{9C094F76-E68B-4190-98F4-32B97A602815}"/>
                </a:ext>
              </a:extLst>
            </p:cNvPr>
            <p:cNvSpPr/>
            <p:nvPr userDrawn="1">
              <p:custDataLst>
                <p:tags r:id="rId2"/>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8" name="Grafik 10">
              <a:extLst>
                <a:ext uri="{FF2B5EF4-FFF2-40B4-BE49-F238E27FC236}">
                  <a16:creationId xmlns:a16="http://schemas.microsoft.com/office/drawing/2014/main" id="{F0D25F0F-5A16-4E5F-AA4B-53A37382D413}"/>
                </a:ext>
              </a:extLst>
            </p:cNvPr>
            <p:cNvPicPr>
              <a:picLocks noChangeAspect="1"/>
            </p:cNvPicPr>
            <p:nvPr userDrawn="1">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Tree>
    <p:extLst>
      <p:ext uri="{BB962C8B-B14F-4D97-AF65-F5344CB8AC3E}">
        <p14:creationId xmlns:p14="http://schemas.microsoft.com/office/powerpoint/2010/main" val="2553921141"/>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Benutzerdefiniertes Layout">
    <p:spTree>
      <p:nvGrpSpPr>
        <p:cNvPr id="1" name=""/>
        <p:cNvGrpSpPr/>
        <p:nvPr/>
      </p:nvGrpSpPr>
      <p:grpSpPr>
        <a:xfrm>
          <a:off x="0" y="0"/>
          <a:ext cx="0" cy="0"/>
          <a:chOff x="0" y="0"/>
          <a:chExt cx="0" cy="0"/>
        </a:xfrm>
      </p:grpSpPr>
      <p:pic>
        <p:nvPicPr>
          <p:cNvPr id="1028" name="Picture 4" descr="Chiron Technology Solutions LLC">
            <a:extLst>
              <a:ext uri="{FF2B5EF4-FFF2-40B4-BE49-F238E27FC236}">
                <a16:creationId xmlns:a16="http://schemas.microsoft.com/office/drawing/2014/main" id="{9C65CA0C-5ED4-4FC9-ABAC-94ACF50768C1}"/>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lvl1pPr>
              <a:defRPr>
                <a:solidFill>
                  <a:schemeClr val="bg1"/>
                </a:solidFill>
              </a:defRPr>
            </a:lvl1pPr>
          </a:lstStyle>
          <a:p>
            <a:fld id="{D6E1CA44-E05B-41E9-8CD5-05031306FDE4}" type="datetime4">
              <a:rPr lang="en-US" smtClean="0"/>
              <a:pPr/>
              <a:t>August 29, 2022</a:t>
            </a:fld>
            <a:endParaRPr lang="en-US"/>
          </a:p>
        </p:txBody>
      </p:sp>
      <p:sp>
        <p:nvSpPr>
          <p:cNvPr id="4" name="Fußzeilenplatzhalter 3">
            <a:extLst>
              <a:ext uri="{FF2B5EF4-FFF2-40B4-BE49-F238E27FC236}">
                <a16:creationId xmlns:a16="http://schemas.microsoft.com/office/drawing/2014/main" id="{AC79C931-A36D-42B9-BE27-D2F92AFB68B7}"/>
              </a:ext>
            </a:extLst>
          </p:cNvPr>
          <p:cNvSpPr>
            <a:spLocks noGrp="1"/>
          </p:cNvSpPr>
          <p:nvPr>
            <p:ph type="ftr" sz="quarter" idx="11"/>
          </p:nvPr>
        </p:nvSpPr>
        <p:spPr/>
        <p:txBody>
          <a:bodyPr/>
          <a:lstStyle>
            <a:lvl1pPr>
              <a:defRPr>
                <a:solidFill>
                  <a:schemeClr val="bg1"/>
                </a:solidFill>
              </a:defRPr>
            </a:lvl1pPr>
          </a:lstStyle>
          <a:p>
            <a:r>
              <a:rPr lang="en-US"/>
              <a:t>Project Unique</a:t>
            </a:r>
          </a:p>
        </p:txBody>
      </p:sp>
      <p:grpSp>
        <p:nvGrpSpPr>
          <p:cNvPr id="6" name="Gruppieren 8">
            <a:extLst>
              <a:ext uri="{FF2B5EF4-FFF2-40B4-BE49-F238E27FC236}">
                <a16:creationId xmlns:a16="http://schemas.microsoft.com/office/drawing/2014/main" id="{5AE64A16-1097-417D-8643-4AB6C115E34A}"/>
              </a:ext>
            </a:extLst>
          </p:cNvPr>
          <p:cNvGrpSpPr/>
          <p:nvPr userDrawn="1">
            <p:custDataLst>
              <p:tags r:id="rId1"/>
            </p:custDataLst>
          </p:nvPr>
        </p:nvGrpSpPr>
        <p:grpSpPr>
          <a:xfrm>
            <a:off x="9600000" y="6092575"/>
            <a:ext cx="2592000" cy="540000"/>
            <a:chOff x="9597610" y="6092575"/>
            <a:chExt cx="2592000" cy="540000"/>
          </a:xfrm>
          <a:effectLst/>
        </p:grpSpPr>
        <p:sp>
          <p:nvSpPr>
            <p:cNvPr id="7" name="Rechteck 9">
              <a:extLst>
                <a:ext uri="{FF2B5EF4-FFF2-40B4-BE49-F238E27FC236}">
                  <a16:creationId xmlns:a16="http://schemas.microsoft.com/office/drawing/2014/main" id="{9C094F76-E68B-4190-98F4-32B97A602815}"/>
                </a:ext>
              </a:extLst>
            </p:cNvPr>
            <p:cNvSpPr/>
            <p:nvPr userDrawn="1">
              <p:custDataLst>
                <p:tags r:id="rId2"/>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8" name="Grafik 10">
              <a:extLst>
                <a:ext uri="{FF2B5EF4-FFF2-40B4-BE49-F238E27FC236}">
                  <a16:creationId xmlns:a16="http://schemas.microsoft.com/office/drawing/2014/main" id="{F0D25F0F-5A16-4E5F-AA4B-53A37382D413}"/>
                </a:ext>
              </a:extLst>
            </p:cNvPr>
            <p:cNvPicPr>
              <a:picLocks noChangeAspect="1"/>
            </p:cNvPicPr>
            <p:nvPr userDrawn="1">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Tree>
    <p:extLst>
      <p:ext uri="{BB962C8B-B14F-4D97-AF65-F5344CB8AC3E}">
        <p14:creationId xmlns:p14="http://schemas.microsoft.com/office/powerpoint/2010/main" val="347597452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p>
            <a:fld id="{D6E1CA44-E05B-41E9-8CD5-05031306FDE4}" type="datetime4">
              <a:rPr lang="en-US" smtClean="0"/>
              <a:t>August 29, 2022</a:t>
            </a:fld>
            <a:endParaRPr lang="en-US"/>
          </a:p>
        </p:txBody>
      </p:sp>
      <p:sp>
        <p:nvSpPr>
          <p:cNvPr id="4" name="Fußzeilenplatzhalter 3">
            <a:extLst>
              <a:ext uri="{FF2B5EF4-FFF2-40B4-BE49-F238E27FC236}">
                <a16:creationId xmlns:a16="http://schemas.microsoft.com/office/drawing/2014/main" id="{AC79C931-A36D-42B9-BE27-D2F92AFB68B7}"/>
              </a:ext>
            </a:extLst>
          </p:cNvPr>
          <p:cNvSpPr>
            <a:spLocks noGrp="1"/>
          </p:cNvSpPr>
          <p:nvPr>
            <p:ph type="ftr" sz="quarter" idx="11"/>
          </p:nvPr>
        </p:nvSpPr>
        <p:spPr/>
        <p:txBody>
          <a:bodyPr/>
          <a:lstStyle/>
          <a:p>
            <a:r>
              <a:rPr lang="en-US"/>
              <a:t>Project Unique</a:t>
            </a:r>
          </a:p>
        </p:txBody>
      </p:sp>
      <p:grpSp>
        <p:nvGrpSpPr>
          <p:cNvPr id="6" name="Gruppieren 8">
            <a:extLst>
              <a:ext uri="{FF2B5EF4-FFF2-40B4-BE49-F238E27FC236}">
                <a16:creationId xmlns:a16="http://schemas.microsoft.com/office/drawing/2014/main" id="{5AE64A16-1097-417D-8643-4AB6C115E34A}"/>
              </a:ext>
            </a:extLst>
          </p:cNvPr>
          <p:cNvGrpSpPr/>
          <p:nvPr userDrawn="1">
            <p:custDataLst>
              <p:tags r:id="rId1"/>
            </p:custDataLst>
          </p:nvPr>
        </p:nvGrpSpPr>
        <p:grpSpPr>
          <a:xfrm>
            <a:off x="9600000" y="6092575"/>
            <a:ext cx="2592000" cy="540000"/>
            <a:chOff x="9597610" y="6092575"/>
            <a:chExt cx="2592000" cy="540000"/>
          </a:xfrm>
          <a:effectLst/>
        </p:grpSpPr>
        <p:sp>
          <p:nvSpPr>
            <p:cNvPr id="7" name="Rechteck 9">
              <a:extLst>
                <a:ext uri="{FF2B5EF4-FFF2-40B4-BE49-F238E27FC236}">
                  <a16:creationId xmlns:a16="http://schemas.microsoft.com/office/drawing/2014/main" id="{9C094F76-E68B-4190-98F4-32B97A602815}"/>
                </a:ext>
              </a:extLst>
            </p:cNvPr>
            <p:cNvSpPr/>
            <p:nvPr userDrawn="1">
              <p:custDataLst>
                <p:tags r:id="rId2"/>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8" name="Grafik 10">
              <a:extLst>
                <a:ext uri="{FF2B5EF4-FFF2-40B4-BE49-F238E27FC236}">
                  <a16:creationId xmlns:a16="http://schemas.microsoft.com/office/drawing/2014/main" id="{F0D25F0F-5A16-4E5F-AA4B-53A37382D413}"/>
                </a:ext>
              </a:extLst>
            </p:cNvPr>
            <p:cNvPicPr>
              <a:picLocks noChangeAspect="1"/>
            </p:cNvPicPr>
            <p:nvPr userDrawn="1">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Tree>
    <p:extLst>
      <p:ext uri="{BB962C8B-B14F-4D97-AF65-F5344CB8AC3E}">
        <p14:creationId xmlns:p14="http://schemas.microsoft.com/office/powerpoint/2010/main" val="118592357"/>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E4C14-4CF1-416A-9346-0A8F831574BD}"/>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6F871717-2426-455E-B04E-410756946637}"/>
              </a:ext>
            </a:extLst>
          </p:cNvPr>
          <p:cNvSpPr>
            <a:spLocks noGrp="1"/>
          </p:cNvSpPr>
          <p:nvPr>
            <p:ph type="dt" sz="half" idx="10"/>
          </p:nvPr>
        </p:nvSpPr>
        <p:spPr/>
        <p:txBody>
          <a:bodyPr/>
          <a:lstStyle/>
          <a:p>
            <a:fld id="{D6E1CA44-E05B-41E9-8CD5-05031306FDE4}" type="datetime4">
              <a:rPr lang="en-US" smtClean="0"/>
              <a:t>August 29, 2022</a:t>
            </a:fld>
            <a:endParaRPr lang="en-US"/>
          </a:p>
        </p:txBody>
      </p:sp>
      <p:sp>
        <p:nvSpPr>
          <p:cNvPr id="4" name="Fußzeilenplatzhalter 3">
            <a:extLst>
              <a:ext uri="{FF2B5EF4-FFF2-40B4-BE49-F238E27FC236}">
                <a16:creationId xmlns:a16="http://schemas.microsoft.com/office/drawing/2014/main" id="{AC79C931-A36D-42B9-BE27-D2F92AFB68B7}"/>
              </a:ext>
            </a:extLst>
          </p:cNvPr>
          <p:cNvSpPr>
            <a:spLocks noGrp="1"/>
          </p:cNvSpPr>
          <p:nvPr>
            <p:ph type="ftr" sz="quarter" idx="11"/>
          </p:nvPr>
        </p:nvSpPr>
        <p:spPr/>
        <p:txBody>
          <a:bodyPr/>
          <a:lstStyle/>
          <a:p>
            <a:r>
              <a:rPr lang="en-US"/>
              <a:t>Project Unique</a:t>
            </a:r>
          </a:p>
        </p:txBody>
      </p:sp>
    </p:spTree>
    <p:extLst>
      <p:ext uri="{BB962C8B-B14F-4D97-AF65-F5344CB8AC3E}">
        <p14:creationId xmlns:p14="http://schemas.microsoft.com/office/powerpoint/2010/main" val="1467209770"/>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Titelfolie_Individuell">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2B8D657-8ECE-4EDC-A943-54479235C5CA}"/>
              </a:ext>
            </a:extLst>
          </p:cNvPr>
          <p:cNvGraphicFramePr>
            <a:graphicFrameLocks noChangeAspect="1"/>
          </p:cNvGraphicFramePr>
          <p:nvPr userDrawn="1">
            <p:custDataLst>
              <p:tags r:id="rId3"/>
            </p:custDataLst>
            <p:extLst>
              <p:ext uri="{D42A27DB-BD31-4B8C-83A1-F6EECF244321}">
                <p14:modId xmlns:p14="http://schemas.microsoft.com/office/powerpoint/2010/main" val="2421580847"/>
              </p:ext>
            </p:extLst>
          </p:nvPr>
        </p:nvGraphicFramePr>
        <p:xfrm>
          <a:off x="1590" y="1591"/>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6" imgW="347" imgH="346" progId="TCLayout.ActiveDocument.1">
                  <p:embed/>
                </p:oleObj>
              </mc:Choice>
              <mc:Fallback>
                <p:oleObj name="think-cell Slide" r:id="rId6" imgW="347" imgH="346" progId="TCLayout.ActiveDocument.1">
                  <p:embed/>
                  <p:pic>
                    <p:nvPicPr>
                      <p:cNvPr id="2" name="Object 1" hidden="1">
                        <a:extLst>
                          <a:ext uri="{FF2B5EF4-FFF2-40B4-BE49-F238E27FC236}">
                            <a16:creationId xmlns:a16="http://schemas.microsoft.com/office/drawing/2014/main" id="{E2B8D657-8ECE-4EDC-A943-54479235C5CA}"/>
                          </a:ext>
                        </a:extLst>
                      </p:cNvPr>
                      <p:cNvPicPr/>
                      <p:nvPr/>
                    </p:nvPicPr>
                    <p:blipFill>
                      <a:blip r:embed="rId7"/>
                      <a:stretch>
                        <a:fillRect/>
                      </a:stretch>
                    </p:blipFill>
                    <p:spPr>
                      <a:xfrm>
                        <a:off x="1590" y="1591"/>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13818A01-46EC-450A-B1BA-6401C2F7A4FF}"/>
              </a:ext>
            </a:extLst>
          </p:cNvPr>
          <p:cNvSpPr/>
          <p:nvPr userDrawn="1">
            <p:custDataLst>
              <p:tags r:id="rId4"/>
            </p:custDataLst>
          </p:nvPr>
        </p:nvSpPr>
        <p:spPr>
          <a:xfrm>
            <a:off x="1" y="0"/>
            <a:ext cx="158771"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rtl="0" eaLnBrk="1">
              <a:lnSpc>
                <a:spcPct val="100000"/>
              </a:lnSpc>
              <a:spcBef>
                <a:spcPct val="0"/>
              </a:spcBef>
              <a:spcAft>
                <a:spcPct val="0"/>
              </a:spcAft>
            </a:pPr>
            <a:endParaRPr lang="en-US" sz="2400" b="0" i="0" baseline="0">
              <a:latin typeface="Arial" panose="020B0604020202020204" pitchFamily="34" charset="0"/>
              <a:cs typeface="Arial" panose="020B0604020202020204" pitchFamily="34" charset="0"/>
              <a:sym typeface="Arial" panose="020B0604020202020204" pitchFamily="34" charset="0"/>
            </a:endParaRPr>
          </a:p>
        </p:txBody>
      </p:sp>
      <p:sp>
        <p:nvSpPr>
          <p:cNvPr id="11" name="Title 1">
            <a:extLst>
              <a:ext uri="{FF2B5EF4-FFF2-40B4-BE49-F238E27FC236}">
                <a16:creationId xmlns:a16="http://schemas.microsoft.com/office/drawing/2014/main" id="{C8752B16-1DAA-4950-8EB2-799A93271971}"/>
              </a:ext>
            </a:extLst>
          </p:cNvPr>
          <p:cNvSpPr>
            <a:spLocks noGrp="1"/>
          </p:cNvSpPr>
          <p:nvPr>
            <p:ph type="title"/>
          </p:nvPr>
        </p:nvSpPr>
        <p:spPr>
          <a:xfrm>
            <a:off x="216029" y="345488"/>
            <a:ext cx="11522076" cy="853200"/>
          </a:xfrm>
          <a:prstGeom prst="rect">
            <a:avLst/>
          </a:prstGeom>
        </p:spPr>
        <p:txBody>
          <a:bodyPr vert="horz"/>
          <a:lstStyle>
            <a:lvl1pPr rtl="0">
              <a:defRPr/>
            </a:lvl1pPr>
          </a:lstStyle>
          <a:p>
            <a:r>
              <a:rPr lang="en-US"/>
              <a:t>Click to edit Master title style</a:t>
            </a:r>
          </a:p>
        </p:txBody>
      </p:sp>
      <p:sp>
        <p:nvSpPr>
          <p:cNvPr id="12" name="Datumsplatzhalter 5">
            <a:extLst>
              <a:ext uri="{FF2B5EF4-FFF2-40B4-BE49-F238E27FC236}">
                <a16:creationId xmlns:a16="http://schemas.microsoft.com/office/drawing/2014/main" id="{7F2AADF3-EC55-44EA-A720-C5AE795AFD0D}"/>
              </a:ext>
            </a:extLst>
          </p:cNvPr>
          <p:cNvSpPr>
            <a:spLocks noGrp="1"/>
          </p:cNvSpPr>
          <p:nvPr>
            <p:ph type="dt" sz="half" idx="2"/>
          </p:nvPr>
        </p:nvSpPr>
        <p:spPr>
          <a:xfrm>
            <a:off x="685849" y="6516409"/>
            <a:ext cx="468187" cy="175322"/>
          </a:xfrm>
          <a:prstGeom prst="rect">
            <a:avLst/>
          </a:prstGeom>
        </p:spPr>
        <p:txBody>
          <a:bodyPr wrap="none" lIns="0" tIns="0" rIns="0" bIns="0"/>
          <a:lstStyle>
            <a:lvl1pPr rtl="0">
              <a:defRPr sz="900">
                <a:solidFill>
                  <a:schemeClr val="tx1"/>
                </a:solidFill>
              </a:defRPr>
            </a:lvl1pPr>
          </a:lstStyle>
          <a:p>
            <a:fld id="{3478FCE7-F357-457A-9806-6CBD7117BB7A}" type="datetime4">
              <a:rPr lang="en-US" smtClean="0"/>
              <a:t>August 29, 2022</a:t>
            </a:fld>
            <a:endParaRPr lang="en-US"/>
          </a:p>
        </p:txBody>
      </p:sp>
      <p:sp>
        <p:nvSpPr>
          <p:cNvPr id="10" name="Text Placeholder 4">
            <a:extLst>
              <a:ext uri="{FF2B5EF4-FFF2-40B4-BE49-F238E27FC236}">
                <a16:creationId xmlns:a16="http://schemas.microsoft.com/office/drawing/2014/main" id="{20BEAA49-6A1C-460F-9B2C-FC16ABC84496}"/>
              </a:ext>
            </a:extLst>
          </p:cNvPr>
          <p:cNvSpPr>
            <a:spLocks noGrp="1"/>
          </p:cNvSpPr>
          <p:nvPr>
            <p:ph type="body" sz="quarter" idx="10" hasCustomPrompt="1"/>
          </p:nvPr>
        </p:nvSpPr>
        <p:spPr>
          <a:xfrm>
            <a:off x="216029" y="6294438"/>
            <a:ext cx="9334371" cy="168275"/>
          </a:xfrm>
        </p:spPr>
        <p:txBody>
          <a:bodyPr/>
          <a:lstStyle>
            <a:lvl1pPr marL="0" indent="0" rtl="0">
              <a:buNone/>
              <a:defRPr sz="900"/>
            </a:lvl1pPr>
            <a:lvl2pPr marL="180975" indent="0">
              <a:buNone/>
              <a:defRPr sz="900"/>
            </a:lvl2pPr>
            <a:lvl3pPr marL="361950" indent="0">
              <a:buNone/>
              <a:defRPr sz="900"/>
            </a:lvl3pPr>
            <a:lvl4pPr marL="534988" indent="0">
              <a:buNone/>
              <a:defRPr sz="900"/>
            </a:lvl4pPr>
            <a:lvl5pPr marL="715962" indent="0">
              <a:buNone/>
              <a:defRPr sz="900"/>
            </a:lvl5pPr>
          </a:lstStyle>
          <a:p>
            <a:pPr lvl="0"/>
            <a:r>
              <a:rPr lang="en-US"/>
              <a:t>Edit Master text styles</a:t>
            </a:r>
          </a:p>
        </p:txBody>
      </p:sp>
      <p:sp>
        <p:nvSpPr>
          <p:cNvPr id="8" name="Fußzeilenplatzhalter 6">
            <a:extLst>
              <a:ext uri="{FF2B5EF4-FFF2-40B4-BE49-F238E27FC236}">
                <a16:creationId xmlns:a16="http://schemas.microsoft.com/office/drawing/2014/main" id="{45357290-D438-4816-9AD2-C49A32267A47}"/>
              </a:ext>
            </a:extLst>
          </p:cNvPr>
          <p:cNvSpPr>
            <a:spLocks noGrp="1"/>
          </p:cNvSpPr>
          <p:nvPr>
            <p:ph type="ftr" sz="quarter" idx="3"/>
          </p:nvPr>
        </p:nvSpPr>
        <p:spPr>
          <a:xfrm>
            <a:off x="1794211" y="6516113"/>
            <a:ext cx="3364707" cy="167933"/>
          </a:xfrm>
          <a:prstGeom prst="rect">
            <a:avLst/>
          </a:prstGeom>
        </p:spPr>
        <p:txBody>
          <a:bodyPr lIns="0" tIns="0" rIns="0" bIns="0"/>
          <a:lstStyle>
            <a:lvl1pPr rtl="0">
              <a:defRPr sz="900">
                <a:solidFill>
                  <a:srgbClr val="000000"/>
                </a:solidFill>
              </a:defRPr>
            </a:lvl1pPr>
          </a:lstStyle>
          <a:p>
            <a:r>
              <a:rPr lang="en-US"/>
              <a:t>Project Unique</a:t>
            </a:r>
          </a:p>
        </p:txBody>
      </p:sp>
    </p:spTree>
    <p:extLst>
      <p:ext uri="{BB962C8B-B14F-4D97-AF65-F5344CB8AC3E}">
        <p14:creationId xmlns:p14="http://schemas.microsoft.com/office/powerpoint/2010/main" val="17200641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FFBA4-E4C0-40BC-AC11-1B0F8809C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5EA9D0-1171-4115-8C9D-C5E665161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C207AD-9726-41E8-A025-4EB13A2AB556}"/>
              </a:ext>
            </a:extLst>
          </p:cNvPr>
          <p:cNvSpPr>
            <a:spLocks noGrp="1"/>
          </p:cNvSpPr>
          <p:nvPr>
            <p:ph type="dt" sz="half" idx="10"/>
          </p:nvPr>
        </p:nvSpPr>
        <p:spPr/>
        <p:txBody>
          <a:bodyPr/>
          <a:lstStyle>
            <a:lvl1pPr>
              <a:defRPr>
                <a:solidFill>
                  <a:schemeClr val="tx1"/>
                </a:solidFill>
              </a:defRPr>
            </a:lvl1pPr>
          </a:lstStyle>
          <a:p>
            <a:fld id="{FAAD9E07-DD4F-425C-806C-70B9787CCEA0}" type="datetime4">
              <a:rPr lang="en-US" smtClean="0"/>
              <a:t>August 29, 2022</a:t>
            </a:fld>
            <a:endParaRPr lang="en-US"/>
          </a:p>
        </p:txBody>
      </p:sp>
      <p:sp>
        <p:nvSpPr>
          <p:cNvPr id="6" name="Text Placeholder 4">
            <a:extLst>
              <a:ext uri="{FF2B5EF4-FFF2-40B4-BE49-F238E27FC236}">
                <a16:creationId xmlns:a16="http://schemas.microsoft.com/office/drawing/2014/main" id="{574BF6D8-A5F2-4355-A533-C830638FD295}"/>
              </a:ext>
            </a:extLst>
          </p:cNvPr>
          <p:cNvSpPr>
            <a:spLocks noGrp="1"/>
          </p:cNvSpPr>
          <p:nvPr>
            <p:ph type="body" sz="quarter" idx="12" hasCustomPrompt="1"/>
          </p:nvPr>
        </p:nvSpPr>
        <p:spPr>
          <a:xfrm>
            <a:off x="216029" y="6294438"/>
            <a:ext cx="9334371" cy="168275"/>
          </a:xfrm>
        </p:spPr>
        <p:txBody>
          <a:bodyPr/>
          <a:lstStyle>
            <a:lvl1pPr marL="0" indent="0" rtl="0">
              <a:buNone/>
              <a:defRPr sz="900"/>
            </a:lvl1pPr>
            <a:lvl2pPr marL="180975" indent="0">
              <a:buNone/>
              <a:defRPr sz="900"/>
            </a:lvl2pPr>
            <a:lvl3pPr marL="361950" indent="0">
              <a:buNone/>
              <a:defRPr sz="900"/>
            </a:lvl3pPr>
            <a:lvl4pPr marL="534988" indent="0">
              <a:buNone/>
              <a:defRPr sz="900"/>
            </a:lvl4pPr>
            <a:lvl5pPr marL="715962" indent="0">
              <a:buNone/>
              <a:defRPr sz="900"/>
            </a:lvl5pPr>
          </a:lstStyle>
          <a:p>
            <a:pPr lvl="0"/>
            <a:r>
              <a:rPr lang="en-US"/>
              <a:t>Edit Master text styles</a:t>
            </a:r>
          </a:p>
        </p:txBody>
      </p:sp>
      <p:sp>
        <p:nvSpPr>
          <p:cNvPr id="8" name="Fußzeilenplatzhalter 6">
            <a:extLst>
              <a:ext uri="{FF2B5EF4-FFF2-40B4-BE49-F238E27FC236}">
                <a16:creationId xmlns:a16="http://schemas.microsoft.com/office/drawing/2014/main" id="{3C9BFD9F-B19E-4A4D-89F3-F6165B505A00}"/>
              </a:ext>
            </a:extLst>
          </p:cNvPr>
          <p:cNvSpPr>
            <a:spLocks noGrp="1"/>
          </p:cNvSpPr>
          <p:nvPr>
            <p:ph type="ftr" sz="quarter" idx="3"/>
          </p:nvPr>
        </p:nvSpPr>
        <p:spPr>
          <a:xfrm>
            <a:off x="1794211" y="6516113"/>
            <a:ext cx="3364707" cy="167933"/>
          </a:xfrm>
          <a:prstGeom prst="rect">
            <a:avLst/>
          </a:prstGeom>
        </p:spPr>
        <p:txBody>
          <a:bodyPr lIns="0" tIns="0" rIns="0" bIns="0"/>
          <a:lstStyle>
            <a:lvl1pPr rtl="0">
              <a:defRPr sz="900">
                <a:solidFill>
                  <a:srgbClr val="000000"/>
                </a:solidFill>
              </a:defRPr>
            </a:lvl1pPr>
          </a:lstStyle>
          <a:p>
            <a:r>
              <a:rPr lang="en-US"/>
              <a:t>Project Unique</a:t>
            </a:r>
          </a:p>
        </p:txBody>
      </p:sp>
    </p:spTree>
    <p:extLst>
      <p:ext uri="{BB962C8B-B14F-4D97-AF65-F5344CB8AC3E}">
        <p14:creationId xmlns:p14="http://schemas.microsoft.com/office/powerpoint/2010/main" val="175758215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3830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3BB27-4C1D-49A3-BD59-079177894BAA}"/>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5B4357B-9E66-4103-870D-0FEAF0E80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949C3027-A304-4308-857B-460EE64E0800}"/>
              </a:ext>
            </a:extLst>
          </p:cNvPr>
          <p:cNvSpPr>
            <a:spLocks noGrp="1"/>
          </p:cNvSpPr>
          <p:nvPr>
            <p:ph type="dt" sz="half" idx="10"/>
          </p:nvPr>
        </p:nvSpPr>
        <p:spPr/>
        <p:txBody>
          <a:bodyPr/>
          <a:lstStyle/>
          <a:p>
            <a:fld id="{ACC20B45-4940-4018-AF4C-2221EC1F59DA}" type="datetime4">
              <a:rPr lang="en-US" smtClean="0"/>
              <a:t>August 29, 2022</a:t>
            </a:fld>
            <a:endParaRPr lang="en-US"/>
          </a:p>
        </p:txBody>
      </p:sp>
      <p:sp>
        <p:nvSpPr>
          <p:cNvPr id="5" name="Footer Placeholder 4">
            <a:extLst>
              <a:ext uri="{FF2B5EF4-FFF2-40B4-BE49-F238E27FC236}">
                <a16:creationId xmlns:a16="http://schemas.microsoft.com/office/drawing/2014/main" id="{5F3ECBCE-4D61-4D27-BB7C-E17FDAE20F26}"/>
              </a:ext>
            </a:extLst>
          </p:cNvPr>
          <p:cNvSpPr>
            <a:spLocks noGrp="1"/>
          </p:cNvSpPr>
          <p:nvPr>
            <p:ph type="ftr" sz="quarter" idx="11"/>
          </p:nvPr>
        </p:nvSpPr>
        <p:spPr/>
        <p:txBody>
          <a:bodyPr/>
          <a:lstStyle/>
          <a:p>
            <a:r>
              <a:rPr lang="en-US"/>
              <a:t>Project Unique</a:t>
            </a:r>
          </a:p>
        </p:txBody>
      </p:sp>
    </p:spTree>
    <p:extLst>
      <p:ext uri="{BB962C8B-B14F-4D97-AF65-F5344CB8AC3E}">
        <p14:creationId xmlns:p14="http://schemas.microsoft.com/office/powerpoint/2010/main" val="541868559"/>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woColTx">
  <p:cSld name="Titel und zweispaltig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A8E6BF-CDDE-4BBA-B7C7-CD86C7261BC8}"/>
              </a:ext>
            </a:extLst>
          </p:cNvPr>
          <p:cNvSpPr>
            <a:spLocks noGrp="1"/>
          </p:cNvSpPr>
          <p:nvPr>
            <p:ph type="title"/>
          </p:nvPr>
        </p:nvSpPr>
        <p:spPr/>
        <p:txBody>
          <a:bodyPr/>
          <a:lstStyle/>
          <a:p>
            <a:r>
              <a:rPr lang="de-DE"/>
              <a:t>Mastertitelformat bearbeiten</a:t>
            </a:r>
          </a:p>
        </p:txBody>
      </p:sp>
      <p:sp>
        <p:nvSpPr>
          <p:cNvPr id="3" name="Textplatzhalter 2">
            <a:extLst>
              <a:ext uri="{FF2B5EF4-FFF2-40B4-BE49-F238E27FC236}">
                <a16:creationId xmlns:a16="http://schemas.microsoft.com/office/drawing/2014/main" id="{8FC1550A-B9C7-4F29-A06E-E6249E7B3610}"/>
              </a:ext>
            </a:extLst>
          </p:cNvPr>
          <p:cNvSpPr>
            <a:spLocks noGrp="1"/>
          </p:cNvSpPr>
          <p:nvPr>
            <p:ph type="body" sz="half" idx="1"/>
          </p:nvPr>
        </p:nvSpPr>
        <p:spPr>
          <a:xfrm>
            <a:off x="212344" y="1965579"/>
            <a:ext cx="5800852" cy="390601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877FDF47-10EC-4B98-BEFE-5F17608FD7AF}"/>
              </a:ext>
            </a:extLst>
          </p:cNvPr>
          <p:cNvSpPr>
            <a:spLocks noGrp="1"/>
          </p:cNvSpPr>
          <p:nvPr>
            <p:ph type="body" sz="half" idx="2"/>
          </p:nvPr>
        </p:nvSpPr>
        <p:spPr>
          <a:xfrm>
            <a:off x="6165596" y="1965579"/>
            <a:ext cx="5800852" cy="3906012"/>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Fußzeilenplatzhalter 4">
            <a:extLst>
              <a:ext uri="{FF2B5EF4-FFF2-40B4-BE49-F238E27FC236}">
                <a16:creationId xmlns:a16="http://schemas.microsoft.com/office/drawing/2014/main" id="{E08B4501-4886-4F90-AABA-29D3BFD5977B}"/>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110"/>
              </a:spcBef>
              <a:spcAft>
                <a:spcPts val="11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a:cs typeface="Arial"/>
              </a:rPr>
              <a:t>Project Unique</a:t>
            </a:r>
          </a:p>
        </p:txBody>
      </p:sp>
      <p:sp>
        <p:nvSpPr>
          <p:cNvPr id="6" name="Datumsplatzhalter 5">
            <a:extLst>
              <a:ext uri="{FF2B5EF4-FFF2-40B4-BE49-F238E27FC236}">
                <a16:creationId xmlns:a16="http://schemas.microsoft.com/office/drawing/2014/main" id="{BB037D59-CDCB-4605-A031-5C299A6851E3}"/>
              </a:ext>
            </a:extLst>
          </p:cNvPr>
          <p:cNvSpPr>
            <a:spLocks noGrp="1"/>
          </p:cNvSpPr>
          <p:nvPr>
            <p:ph type="dt" sz="half" idx="11"/>
          </p:nvPr>
        </p:nvSpPr>
        <p:spPr/>
        <p:txBody>
          <a:bodyPr/>
          <a:lstStyle/>
          <a:p>
            <a:pPr marL="0" marR="0" lvl="0" indent="0" algn="l" defTabSz="914400" rtl="0" eaLnBrk="1" fontAlgn="auto" latinLnBrk="0" hangingPunct="1">
              <a:lnSpc>
                <a:spcPct val="100000"/>
              </a:lnSpc>
              <a:spcBef>
                <a:spcPts val="110"/>
              </a:spcBef>
              <a:spcAft>
                <a:spcPts val="110"/>
              </a:spcAft>
              <a:buClrTx/>
              <a:buSzTx/>
              <a:buFontTx/>
              <a:buNone/>
              <a:tabLst/>
              <a:defRPr/>
            </a:pPr>
            <a:r>
              <a:rPr kumimoji="0" lang="de-DE" sz="900" b="0" i="0" u="none" strike="noStrike" kern="1200" cap="none" spc="0" normalizeH="0" baseline="0" noProof="0">
                <a:ln>
                  <a:noFill/>
                </a:ln>
                <a:solidFill>
                  <a:srgbClr val="000000"/>
                </a:solidFill>
                <a:effectLst/>
                <a:uLnTx/>
                <a:uFillTx/>
                <a:latin typeface="Arial" panose="020B0604020202020204"/>
                <a:cs typeface="Arial"/>
              </a:rPr>
              <a:t>26.05.2021</a:t>
            </a:r>
          </a:p>
        </p:txBody>
      </p:sp>
      <p:sp>
        <p:nvSpPr>
          <p:cNvPr id="7" name="Foliennummernplatzhalter 6">
            <a:extLst>
              <a:ext uri="{FF2B5EF4-FFF2-40B4-BE49-F238E27FC236}">
                <a16:creationId xmlns:a16="http://schemas.microsoft.com/office/drawing/2014/main" id="{162E148D-DA16-4D47-86F8-5AC4C3F0BE9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110"/>
              </a:spcBef>
              <a:spcAft>
                <a:spcPts val="110"/>
              </a:spcAft>
              <a:buClrTx/>
              <a:buSzTx/>
              <a:buFontTx/>
              <a:buNone/>
              <a:tabLst/>
              <a:defRPr/>
            </a:pPr>
            <a:fld id="{D7C0CCF7-DF53-4ADB-AAD8-9742C01AD446}" type="slidenum">
              <a:rPr kumimoji="0" lang="de-DE" sz="900" b="1" i="0" u="none" strike="noStrike" kern="1200" cap="none" spc="0" normalizeH="0" baseline="0" noProof="0" smtClean="0">
                <a:ln>
                  <a:noFill/>
                </a:ln>
                <a:solidFill>
                  <a:srgbClr val="000000"/>
                </a:solidFill>
                <a:effectLst/>
                <a:uLnTx/>
                <a:uFillTx/>
                <a:latin typeface="Arial" panose="020B0604020202020204"/>
                <a:cs typeface="Arial"/>
              </a:rPr>
              <a:pPr marL="0" marR="0" lvl="0" indent="0" algn="l" defTabSz="914400" rtl="0" eaLnBrk="1" fontAlgn="auto" latinLnBrk="0" hangingPunct="1">
                <a:lnSpc>
                  <a:spcPct val="100000"/>
                </a:lnSpc>
                <a:spcBef>
                  <a:spcPts val="110"/>
                </a:spcBef>
                <a:spcAft>
                  <a:spcPts val="110"/>
                </a:spcAft>
                <a:buClrTx/>
                <a:buSzTx/>
                <a:buFontTx/>
                <a:buNone/>
                <a:tabLst/>
                <a:defRPr/>
              </a:pPr>
              <a:t>‹#›</a:t>
            </a:fld>
            <a:endParaRPr kumimoji="0" lang="de-DE" sz="900" b="1" i="0" u="none" strike="noStrike" kern="1200" cap="none" spc="0" normalizeH="0" baseline="0" noProof="0">
              <a:ln>
                <a:noFill/>
              </a:ln>
              <a:solidFill>
                <a:srgbClr val="000000"/>
              </a:solidFill>
              <a:effectLst/>
              <a:uLnTx/>
              <a:uFillTx/>
              <a:latin typeface="Arial" panose="020B0604020202020204"/>
              <a:cs typeface="Arial"/>
            </a:endParaRPr>
          </a:p>
        </p:txBody>
      </p:sp>
    </p:spTree>
    <p:extLst>
      <p:ext uri="{BB962C8B-B14F-4D97-AF65-F5344CB8AC3E}">
        <p14:creationId xmlns:p14="http://schemas.microsoft.com/office/powerpoint/2010/main" val="27340024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7" name="Datumsplatzhalter 5">
            <a:extLst>
              <a:ext uri="{FF2B5EF4-FFF2-40B4-BE49-F238E27FC236}">
                <a16:creationId xmlns:a16="http://schemas.microsoft.com/office/drawing/2014/main" id="{E6D135D1-47B1-4DB6-993F-49D4B260300C}"/>
              </a:ext>
            </a:extLst>
          </p:cNvPr>
          <p:cNvSpPr>
            <a:spLocks noGrp="1"/>
          </p:cNvSpPr>
          <p:nvPr>
            <p:ph type="dt" sz="half" idx="2"/>
          </p:nvPr>
        </p:nvSpPr>
        <p:spPr>
          <a:xfrm>
            <a:off x="685849" y="6516409"/>
            <a:ext cx="468187" cy="175322"/>
          </a:xfrm>
          <a:prstGeom prst="rect">
            <a:avLst/>
          </a:prstGeom>
        </p:spPr>
        <p:txBody>
          <a:bodyPr wrap="none" lIns="0" tIns="0" rIns="0" bIns="0"/>
          <a:lstStyle>
            <a:lvl1pPr>
              <a:defRPr sz="900"/>
            </a:lvl1pPr>
          </a:lstStyle>
          <a:p>
            <a:r>
              <a:rPr lang="de-DE"/>
              <a:t>April 5 and 6, 2022</a:t>
            </a:r>
          </a:p>
        </p:txBody>
      </p:sp>
      <p:sp>
        <p:nvSpPr>
          <p:cNvPr id="8" name="Fußzeilenplatzhalter 6">
            <a:extLst>
              <a:ext uri="{FF2B5EF4-FFF2-40B4-BE49-F238E27FC236}">
                <a16:creationId xmlns:a16="http://schemas.microsoft.com/office/drawing/2014/main" id="{F253D08C-15C0-4E03-B579-BF15B922752C}"/>
              </a:ext>
            </a:extLst>
          </p:cNvPr>
          <p:cNvSpPr>
            <a:spLocks noGrp="1"/>
          </p:cNvSpPr>
          <p:nvPr>
            <p:ph type="ftr" sz="quarter" idx="3"/>
          </p:nvPr>
        </p:nvSpPr>
        <p:spPr>
          <a:xfrm>
            <a:off x="1368179" y="6516111"/>
            <a:ext cx="3364707" cy="167933"/>
          </a:xfrm>
          <a:prstGeom prst="rect">
            <a:avLst/>
          </a:prstGeom>
        </p:spPr>
        <p:txBody>
          <a:bodyPr lIns="0" tIns="0" rIns="0" bIns="0"/>
          <a:lstStyle>
            <a:lvl1pPr>
              <a:defRPr sz="900">
                <a:solidFill>
                  <a:srgbClr val="000000"/>
                </a:solidFill>
              </a:defRPr>
            </a:lvl1pPr>
          </a:lstStyle>
          <a:p>
            <a:r>
              <a:rPr lang="de-DE"/>
              <a:t>Project Unique</a:t>
            </a:r>
          </a:p>
        </p:txBody>
      </p:sp>
      <p:sp>
        <p:nvSpPr>
          <p:cNvPr id="9" name="Foliennummernplatzhalter 7">
            <a:extLst>
              <a:ext uri="{FF2B5EF4-FFF2-40B4-BE49-F238E27FC236}">
                <a16:creationId xmlns:a16="http://schemas.microsoft.com/office/drawing/2014/main" id="{24ECFC98-7F84-4AE4-9E8A-74583DFAC278}"/>
              </a:ext>
            </a:extLst>
          </p:cNvPr>
          <p:cNvSpPr>
            <a:spLocks noGrp="1"/>
          </p:cNvSpPr>
          <p:nvPr>
            <p:ph type="sldNum" sz="quarter" idx="4"/>
          </p:nvPr>
        </p:nvSpPr>
        <p:spPr>
          <a:xfrm>
            <a:off x="227043" y="6514798"/>
            <a:ext cx="384267" cy="151200"/>
          </a:xfrm>
          <a:prstGeom prst="rect">
            <a:avLst/>
          </a:prstGeom>
        </p:spPr>
        <p:txBody>
          <a:bodyPr lIns="0" tIns="0" rIns="0" bIns="0"/>
          <a:lstStyle>
            <a:lvl1pPr>
              <a:defRPr sz="900" b="1"/>
            </a:lvl1pPr>
          </a:lstStyle>
          <a:p>
            <a:fld id="{82EA1D04-CA53-4DE3-84A8-2B63E41036C9}" type="slidenum">
              <a:rPr lang="de-DE" smtClean="0"/>
              <a:pPr/>
              <a:t>‹#›</a:t>
            </a:fld>
            <a:endParaRPr lang="de-DE"/>
          </a:p>
        </p:txBody>
      </p:sp>
      <p:sp>
        <p:nvSpPr>
          <p:cNvPr id="10" name="Titelplatzhalter 4">
            <a:extLst>
              <a:ext uri="{FF2B5EF4-FFF2-40B4-BE49-F238E27FC236}">
                <a16:creationId xmlns:a16="http://schemas.microsoft.com/office/drawing/2014/main" id="{1FB7291B-6199-4BA2-BAC7-53D8CF2193F2}"/>
              </a:ext>
            </a:extLst>
          </p:cNvPr>
          <p:cNvSpPr>
            <a:spLocks noGrp="1"/>
          </p:cNvSpPr>
          <p:nvPr>
            <p:ph type="title"/>
          </p:nvPr>
        </p:nvSpPr>
        <p:spPr>
          <a:xfrm>
            <a:off x="218334" y="430442"/>
            <a:ext cx="11737914" cy="853200"/>
          </a:xfrm>
          <a:prstGeom prst="rect">
            <a:avLst/>
          </a:prstGeom>
        </p:spPr>
        <p:txBody>
          <a:bodyPr vert="horz" lIns="0" tIns="0" rIns="0" bIns="0" rtlCol="0" anchor="t" anchorCtr="0">
            <a:noAutofit/>
          </a:bodyPr>
          <a:lstStyle/>
          <a:p>
            <a:r>
              <a:rPr lang="de-DE"/>
              <a:t>Titelmasterformat durch Klicken bearbeiten</a:t>
            </a:r>
          </a:p>
        </p:txBody>
      </p:sp>
      <p:sp>
        <p:nvSpPr>
          <p:cNvPr id="11" name="Textplatzhalter 2">
            <a:extLst>
              <a:ext uri="{FF2B5EF4-FFF2-40B4-BE49-F238E27FC236}">
                <a16:creationId xmlns:a16="http://schemas.microsoft.com/office/drawing/2014/main" id="{1A66E9E2-6135-45EE-A725-4737645E9C61}"/>
              </a:ext>
            </a:extLst>
          </p:cNvPr>
          <p:cNvSpPr>
            <a:spLocks noGrp="1"/>
          </p:cNvSpPr>
          <p:nvPr>
            <p:ph idx="1"/>
          </p:nvPr>
        </p:nvSpPr>
        <p:spPr>
          <a:xfrm>
            <a:off x="216029" y="1944000"/>
            <a:ext cx="11753889" cy="3960000"/>
          </a:xfrm>
          <a:prstGeom prst="rect">
            <a:avLst/>
          </a:prstGeom>
        </p:spPr>
        <p:txBody>
          <a:bodyPr vert="horz" lIns="0" tIns="0" rIns="0" bIns="0" rtlCol="0">
            <a:noAutofit/>
          </a:bodyPr>
          <a:lstStyle>
            <a:lvl1pPr>
              <a:spcBef>
                <a:spcPts val="1800"/>
              </a:spcBef>
              <a:defRPr/>
            </a:lvl1pPr>
          </a:lstStyle>
          <a:p>
            <a:pPr marL="342900" marR="0" lvl="0" indent="-342900" algn="l" defTabSz="914400" rtl="0" eaLnBrk="1" fontAlgn="base" latinLnBrk="0" hangingPunct="1">
              <a:lnSpc>
                <a:spcPct val="110000"/>
              </a:lnSpc>
              <a:spcBef>
                <a:spcPts val="0"/>
              </a:spcBef>
              <a:spcAft>
                <a:spcPct val="0"/>
              </a:spcAft>
              <a:buClr>
                <a:srgbClr val="65AC1E"/>
              </a:buClr>
              <a:buSzTx/>
              <a:buFont typeface="Wingdings" panose="05000000000000000000" pitchFamily="2" charset="2"/>
              <a:buChar char="n"/>
              <a:tabLst/>
              <a:defRPr/>
            </a:pPr>
            <a:r>
              <a:rPr kumimoji="0" lang="de-DE" sz="2000" b="0" i="0" u="none" strike="noStrike" kern="1200" cap="none" spc="0" normalizeH="0" baseline="0" noProof="0">
                <a:ln>
                  <a:noFill/>
                </a:ln>
                <a:solidFill>
                  <a:srgbClr val="000000"/>
                </a:solidFill>
                <a:effectLst/>
                <a:uLnTx/>
                <a:uFillTx/>
                <a:latin typeface="Arial"/>
                <a:ea typeface="+mn-ea"/>
                <a:cs typeface="+mn-cs"/>
              </a:rPr>
              <a:t>Formatvorlagen des Textmasters bearbeiten</a:t>
            </a:r>
          </a:p>
          <a:p>
            <a:pPr marL="715963" marR="0" lvl="1" indent="-358775" algn="l" defTabSz="914400" rtl="0" eaLnBrk="1" fontAlgn="base" latinLnBrk="0" hangingPunct="1">
              <a:lnSpc>
                <a:spcPct val="110000"/>
              </a:lnSpc>
              <a:spcBef>
                <a:spcPts val="600"/>
              </a:spcBef>
              <a:spcAft>
                <a:spcPct val="0"/>
              </a:spcAft>
              <a:buClr>
                <a:srgbClr val="65AC1E"/>
              </a:buClr>
              <a:buSzPct val="90000"/>
              <a:buFont typeface="Wingdings 3" panose="05040102010807070707" pitchFamily="18" charset="2"/>
              <a:buChar char=""/>
              <a:tabLst/>
              <a:defRPr/>
            </a:pPr>
            <a:r>
              <a:rPr kumimoji="0" lang="de-DE" sz="2000" b="0" i="0" u="none" strike="noStrike" kern="1200" cap="none" spc="0" normalizeH="0" baseline="0" noProof="0">
                <a:ln>
                  <a:noFill/>
                </a:ln>
                <a:solidFill>
                  <a:srgbClr val="000000"/>
                </a:solidFill>
                <a:effectLst/>
                <a:uLnTx/>
                <a:uFillTx/>
                <a:latin typeface="Arial"/>
                <a:ea typeface="+mn-ea"/>
                <a:cs typeface="+mn-cs"/>
              </a:rPr>
              <a:t>Zweite Ebene</a:t>
            </a:r>
          </a:p>
          <a:p>
            <a:pPr marL="1081088" marR="0" lvl="2" indent="-365125" algn="l" defTabSz="914400" rtl="0" eaLnBrk="1" fontAlgn="base" latinLnBrk="0" hangingPunct="1">
              <a:lnSpc>
                <a:spcPct val="110000"/>
              </a:lnSpc>
              <a:spcBef>
                <a:spcPts val="300"/>
              </a:spcBef>
              <a:spcAft>
                <a:spcPts val="0"/>
              </a:spcAft>
              <a:buClr>
                <a:srgbClr val="65AC1E"/>
              </a:buClr>
              <a:buSzPct val="95000"/>
              <a:buFont typeface="Arial" panose="020B0604020202020204" pitchFamily="34" charset="0"/>
              <a:buChar char="●"/>
              <a:tabLst/>
              <a:defRPr/>
            </a:pPr>
            <a:r>
              <a:rPr kumimoji="0" lang="de-DE" sz="2000" b="0" i="0" u="none" strike="noStrike" kern="1200" cap="none" spc="0" normalizeH="0" baseline="0" noProof="0">
                <a:ln>
                  <a:noFill/>
                </a:ln>
                <a:solidFill>
                  <a:srgbClr val="000000"/>
                </a:solidFill>
                <a:effectLst/>
                <a:uLnTx/>
                <a:uFillTx/>
                <a:latin typeface="Arial"/>
                <a:ea typeface="+mn-ea"/>
                <a:cs typeface="+mn-cs"/>
              </a:rPr>
              <a:t>Dritte Ebene</a:t>
            </a:r>
          </a:p>
          <a:p>
            <a:pPr marL="1433513" marR="0" lvl="3" indent="-358775" algn="l" defTabSz="914400" rtl="0" eaLnBrk="1" fontAlgn="base" latinLnBrk="0" hangingPunct="1">
              <a:lnSpc>
                <a:spcPct val="110000"/>
              </a:lnSpc>
              <a:spcBef>
                <a:spcPct val="0"/>
              </a:spcBef>
              <a:spcAft>
                <a:spcPct val="0"/>
              </a:spcAft>
              <a:buClr>
                <a:srgbClr val="65AC1E"/>
              </a:buClr>
              <a:buSzTx/>
              <a:buFont typeface="Arial" panose="020B0604020202020204" pitchFamily="34" charset="0"/>
              <a:buChar char="−"/>
              <a:tabLst/>
              <a:defRPr/>
            </a:pPr>
            <a:r>
              <a:rPr kumimoji="0" lang="de-DE" sz="2000" b="0" i="0" u="none" strike="noStrike" kern="1200" cap="none" spc="0" normalizeH="0" baseline="0" noProof="0">
                <a:ln>
                  <a:noFill/>
                </a:ln>
                <a:solidFill>
                  <a:srgbClr val="000000"/>
                </a:solidFill>
                <a:effectLst/>
                <a:uLnTx/>
                <a:uFillTx/>
                <a:latin typeface="Arial"/>
                <a:ea typeface="+mn-ea"/>
                <a:cs typeface="+mn-cs"/>
              </a:rPr>
              <a:t>Vierte Ebene</a:t>
            </a:r>
          </a:p>
        </p:txBody>
      </p:sp>
    </p:spTree>
    <p:extLst>
      <p:ext uri="{BB962C8B-B14F-4D97-AF65-F5344CB8AC3E}">
        <p14:creationId xmlns:p14="http://schemas.microsoft.com/office/powerpoint/2010/main" val="14991996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ASF_Finale_V10_4">
    <p:bg>
      <p:bgPr>
        <a:solidFill>
          <a:srgbClr val="004A96"/>
        </a:solidFill>
        <a:effectLst/>
      </p:bgPr>
    </p:bg>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126545A0-B1A6-4A69-9FD9-A3022FFC0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7834" y="2317598"/>
            <a:ext cx="6184321" cy="2234254"/>
          </a:xfrm>
          <a:prstGeom prst="rect">
            <a:avLst/>
          </a:prstGeom>
        </p:spPr>
      </p:pic>
    </p:spTree>
    <p:extLst>
      <p:ext uri="{BB962C8B-B14F-4D97-AF65-F5344CB8AC3E}">
        <p14:creationId xmlns:p14="http://schemas.microsoft.com/office/powerpoint/2010/main" val="3916350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90D01420-6A7D-41FC-B452-C89A4A2CDDAE}"/>
              </a:ext>
            </a:extLst>
          </p:cNvPr>
          <p:cNvGraphicFramePr>
            <a:graphicFrameLocks noChangeAspect="1"/>
          </p:cNvGraphicFramePr>
          <p:nvPr userDrawn="1">
            <p:custDataLst>
              <p:tags r:id="rId2"/>
            </p:custDataLst>
            <p:extLst>
              <p:ext uri="{D42A27DB-BD31-4B8C-83A1-F6EECF244321}">
                <p14:modId xmlns:p14="http://schemas.microsoft.com/office/powerpoint/2010/main" val="4179867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5" imgW="578" imgH="577" progId="TCLayout.ActiveDocument.1">
                  <p:embed/>
                </p:oleObj>
              </mc:Choice>
              <mc:Fallback>
                <p:oleObj name="think-cell Slide" r:id="rId5" imgW="578" imgH="577" progId="TCLayout.ActiveDocument.1">
                  <p:embed/>
                  <p:pic>
                    <p:nvPicPr>
                      <p:cNvPr id="3" name="Objekt 2" hidden="1">
                        <a:extLst>
                          <a:ext uri="{FF2B5EF4-FFF2-40B4-BE49-F238E27FC236}">
                            <a16:creationId xmlns:a16="http://schemas.microsoft.com/office/drawing/2014/main" id="{90D01420-6A7D-41FC-B452-C89A4A2CDDA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470A9277-9CDE-442F-9B98-E336AAD70A36}"/>
              </a:ext>
            </a:extLst>
          </p:cNvPr>
          <p:cNvSpPr/>
          <p:nvPr userDrawn="1">
            <p:custDataLst>
              <p:tags r:id="rId3"/>
            </p:custDataLst>
          </p:nvPr>
        </p:nvSpPr>
        <p:spPr>
          <a:xfrm>
            <a:off x="0" y="0"/>
            <a:ext cx="158771"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100000"/>
              </a:lnSpc>
              <a:spcBef>
                <a:spcPct val="0"/>
              </a:spcBef>
              <a:spcAft>
                <a:spcPct val="0"/>
              </a:spcAft>
            </a:pPr>
            <a:endParaRPr lang="en-US" sz="2800" b="1" i="0" baseline="0">
              <a:latin typeface="Arial" panose="020B0604020202020204" pitchFamily="34" charset="0"/>
              <a:cs typeface="Arial" panose="020B0604020202020204" pitchFamily="34" charset="0"/>
              <a:sym typeface="Arial" panose="020B0604020202020204" pitchFamily="34" charset="0"/>
            </a:endParaRPr>
          </a:p>
        </p:txBody>
      </p:sp>
      <p:sp>
        <p:nvSpPr>
          <p:cNvPr id="7" name="Titelplatzhalter 4">
            <a:extLst>
              <a:ext uri="{FF2B5EF4-FFF2-40B4-BE49-F238E27FC236}">
                <a16:creationId xmlns:a16="http://schemas.microsoft.com/office/drawing/2014/main" id="{0538B6D2-C2F1-4747-BF07-81277F911804}"/>
              </a:ext>
            </a:extLst>
          </p:cNvPr>
          <p:cNvSpPr>
            <a:spLocks noGrp="1"/>
          </p:cNvSpPr>
          <p:nvPr>
            <p:ph type="title" hasCustomPrompt="1"/>
          </p:nvPr>
        </p:nvSpPr>
        <p:spPr>
          <a:xfrm>
            <a:off x="218334" y="430442"/>
            <a:ext cx="11737914" cy="853200"/>
          </a:xfrm>
          <a:prstGeom prst="rect">
            <a:avLst/>
          </a:prstGeom>
        </p:spPr>
        <p:txBody>
          <a:bodyPr vert="horz" lIns="0" tIns="0" rIns="0" bIns="0" rtlCol="0" anchor="t" anchorCtr="0">
            <a:noAutofit/>
          </a:bodyPr>
          <a:lstStyle>
            <a:lvl1pPr>
              <a:defRPr sz="2800" b="1">
                <a:solidFill>
                  <a:srgbClr val="004A96"/>
                </a:solidFill>
              </a:defRPr>
            </a:lvl1pPr>
          </a:lstStyle>
          <a:p>
            <a:r>
              <a:rPr lang="en-US" err="1"/>
              <a:t>Titelmasterformat</a:t>
            </a:r>
            <a:r>
              <a:rPr lang="en-US"/>
              <a:t> </a:t>
            </a:r>
            <a:r>
              <a:rPr lang="en-US" err="1"/>
              <a:t>durch</a:t>
            </a:r>
            <a:r>
              <a:rPr lang="en-US"/>
              <a:t> </a:t>
            </a:r>
            <a:r>
              <a:rPr lang="en-US" err="1"/>
              <a:t>Klicken</a:t>
            </a:r>
            <a:r>
              <a:rPr lang="en-US"/>
              <a:t> </a:t>
            </a:r>
            <a:r>
              <a:rPr lang="en-US" err="1"/>
              <a:t>bearbeiten</a:t>
            </a:r>
            <a:endParaRPr lang="en-US"/>
          </a:p>
        </p:txBody>
      </p:sp>
    </p:spTree>
    <p:extLst>
      <p:ext uri="{BB962C8B-B14F-4D97-AF65-F5344CB8AC3E}">
        <p14:creationId xmlns:p14="http://schemas.microsoft.com/office/powerpoint/2010/main" val="138426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el und Text (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586BC97-14BC-4667-A09D-A8D34E9A7E8F}"/>
              </a:ext>
            </a:extLst>
          </p:cNvPr>
          <p:cNvGraphicFramePr>
            <a:graphicFrameLocks noChangeAspect="1"/>
          </p:cNvGraphicFramePr>
          <p:nvPr userDrawn="1">
            <p:custDataLst>
              <p:tags r:id="rId2"/>
            </p:custDataLst>
            <p:extLst>
              <p:ext uri="{D42A27DB-BD31-4B8C-83A1-F6EECF244321}">
                <p14:modId xmlns:p14="http://schemas.microsoft.com/office/powerpoint/2010/main" val="18155646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0" name="Slide do think-cell" r:id="rId5" imgW="578" imgH="577" progId="TCLayout.ActiveDocument.1">
                  <p:embed/>
                </p:oleObj>
              </mc:Choice>
              <mc:Fallback>
                <p:oleObj name="Slide do think-cell" r:id="rId5" imgW="578" imgH="577" progId="TCLayout.ActiveDocument.1">
                  <p:embed/>
                  <p:pic>
                    <p:nvPicPr>
                      <p:cNvPr id="3" name="Object 2" hidden="1">
                        <a:extLst>
                          <a:ext uri="{FF2B5EF4-FFF2-40B4-BE49-F238E27FC236}">
                            <a16:creationId xmlns:a16="http://schemas.microsoft.com/office/drawing/2014/main" id="{B586BC97-14BC-4667-A09D-A8D34E9A7E8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52E112F-5962-486A-8369-42256549D26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rial" panose="020B0604020202020204" pitchFamily="34" charset="0"/>
              <a:ea typeface="+mj-ea"/>
              <a:cs typeface="+mj-cs"/>
              <a:sym typeface="Arial" panose="020B0604020202020204" pitchFamily="34" charset="0"/>
            </a:endParaRPr>
          </a:p>
        </p:txBody>
      </p:sp>
      <p:sp>
        <p:nvSpPr>
          <p:cNvPr id="11" name="Titelplatzhalter 4">
            <a:extLst>
              <a:ext uri="{FF2B5EF4-FFF2-40B4-BE49-F238E27FC236}">
                <a16:creationId xmlns:a16="http://schemas.microsoft.com/office/drawing/2014/main" id="{390C50A9-9D78-4408-AB40-1FB207686947}"/>
              </a:ext>
            </a:extLst>
          </p:cNvPr>
          <p:cNvSpPr>
            <a:spLocks noGrp="1"/>
          </p:cNvSpPr>
          <p:nvPr>
            <p:ph type="title" hasCustomPrompt="1"/>
          </p:nvPr>
        </p:nvSpPr>
        <p:spPr>
          <a:xfrm>
            <a:off x="218334" y="430442"/>
            <a:ext cx="11737914" cy="853200"/>
          </a:xfrm>
          <a:prstGeom prst="rect">
            <a:avLst/>
          </a:prstGeom>
        </p:spPr>
        <p:txBody>
          <a:bodyPr vert="horz" lIns="0" tIns="0" rIns="0" bIns="0" rtlCol="0" anchor="t" anchorCtr="0">
            <a:noAutofit/>
          </a:bodyPr>
          <a:lstStyle>
            <a:lvl1pPr>
              <a:defRPr>
                <a:solidFill>
                  <a:schemeClr val="accent1"/>
                </a:solidFill>
              </a:defRPr>
            </a:lvl1pPr>
          </a:lstStyle>
          <a:p>
            <a:r>
              <a:rPr lang="en-US" err="1"/>
              <a:t>Titelmasterformat</a:t>
            </a:r>
            <a:r>
              <a:rPr lang="en-US"/>
              <a:t> </a:t>
            </a:r>
            <a:r>
              <a:rPr lang="en-US" err="1"/>
              <a:t>durch</a:t>
            </a:r>
            <a:r>
              <a:rPr lang="en-US"/>
              <a:t> </a:t>
            </a:r>
            <a:r>
              <a:rPr lang="en-US" err="1"/>
              <a:t>Klicken</a:t>
            </a:r>
            <a:r>
              <a:rPr lang="en-US"/>
              <a:t> </a:t>
            </a:r>
            <a:r>
              <a:rPr lang="en-US" err="1"/>
              <a:t>bearbeiten</a:t>
            </a:r>
            <a:endParaRPr lang="en-US"/>
          </a:p>
        </p:txBody>
      </p:sp>
      <p:sp>
        <p:nvSpPr>
          <p:cNvPr id="10" name="Textfeld 9">
            <a:extLst>
              <a:ext uri="{FF2B5EF4-FFF2-40B4-BE49-F238E27FC236}">
                <a16:creationId xmlns:a16="http://schemas.microsoft.com/office/drawing/2014/main" id="{ADA07997-FD75-45CF-9C95-3E73EED606D8}"/>
              </a:ext>
            </a:extLst>
          </p:cNvPr>
          <p:cNvSpPr txBox="1"/>
          <p:nvPr userDrawn="1"/>
        </p:nvSpPr>
        <p:spPr>
          <a:xfrm>
            <a:off x="5987785" y="6451321"/>
            <a:ext cx="21643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110"/>
              </a:spcBef>
              <a:spcAft>
                <a:spcPts val="110"/>
              </a:spcAft>
              <a:buClrTx/>
              <a:buSzTx/>
              <a:buFontTx/>
              <a:buNone/>
              <a:tabLst/>
              <a:defRPr/>
            </a:pPr>
            <a:r>
              <a:rPr kumimoji="0" lang="en-US" sz="1200" b="0" i="0" u="none" strike="noStrike" kern="1200" cap="none" spc="0" normalizeH="0" baseline="0" noProof="0">
                <a:ln>
                  <a:noFill/>
                </a:ln>
                <a:solidFill>
                  <a:srgbClr val="C50022"/>
                </a:solidFill>
                <a:effectLst/>
                <a:uLnTx/>
                <a:uFillTx/>
                <a:latin typeface="Arial" panose="020B0604020202020204"/>
                <a:ea typeface="+mn-ea"/>
                <a:cs typeface="+mn-cs"/>
              </a:rPr>
              <a:t>     </a:t>
            </a:r>
            <a:endParaRPr kumimoji="0" lang="en-US" sz="1800" b="0" i="0" u="none" strike="noStrike" kern="1200" cap="none" spc="0" normalizeH="0" baseline="0" noProof="0">
              <a:ln>
                <a:noFill/>
              </a:ln>
              <a:solidFill>
                <a:srgbClr val="C50022"/>
              </a:solidFill>
              <a:effectLst/>
              <a:uLnTx/>
              <a:uFillTx/>
              <a:latin typeface="Arial" panose="020B0604020202020204"/>
              <a:ea typeface="+mn-ea"/>
              <a:cs typeface="+mn-cs"/>
            </a:endParaRPr>
          </a:p>
        </p:txBody>
      </p:sp>
      <p:sp>
        <p:nvSpPr>
          <p:cNvPr id="12" name="Datumsplatzhalter 5">
            <a:extLst>
              <a:ext uri="{FF2B5EF4-FFF2-40B4-BE49-F238E27FC236}">
                <a16:creationId xmlns:a16="http://schemas.microsoft.com/office/drawing/2014/main" id="{D7FED6A4-1E67-4BFB-B33E-FB522135D44B}"/>
              </a:ext>
            </a:extLst>
          </p:cNvPr>
          <p:cNvSpPr>
            <a:spLocks noGrp="1"/>
          </p:cNvSpPr>
          <p:nvPr>
            <p:ph type="dt" sz="half" idx="2"/>
          </p:nvPr>
        </p:nvSpPr>
        <p:spPr>
          <a:xfrm>
            <a:off x="685849" y="6516409"/>
            <a:ext cx="468187" cy="175322"/>
          </a:xfrm>
          <a:prstGeom prst="rect">
            <a:avLst/>
          </a:prstGeom>
        </p:spPr>
        <p:txBody>
          <a:bodyPr wrap="none" lIns="0" tIns="0" rIns="0" bIns="0"/>
          <a:lstStyle>
            <a:lvl1pPr>
              <a:defRPr sz="900">
                <a:solidFill>
                  <a:schemeClr val="tx1">
                    <a:lumMod val="65000"/>
                    <a:lumOff val="35000"/>
                  </a:schemeClr>
                </a:solidFill>
              </a:defRPr>
            </a:lvl1pPr>
          </a:lstStyle>
          <a:p>
            <a:fld id="{24E005FF-2E17-4DA2-BC61-E8A6A1AEE5BE}" type="datetime1">
              <a:rPr lang="en-US" smtClean="0"/>
              <a:t>8/29/2022</a:t>
            </a:fld>
            <a:endParaRPr lang="en-US"/>
          </a:p>
        </p:txBody>
      </p:sp>
      <p:sp>
        <p:nvSpPr>
          <p:cNvPr id="13" name="Fußzeilenplatzhalter 6">
            <a:extLst>
              <a:ext uri="{FF2B5EF4-FFF2-40B4-BE49-F238E27FC236}">
                <a16:creationId xmlns:a16="http://schemas.microsoft.com/office/drawing/2014/main" id="{D34A7C90-2662-493E-BCCF-04AD8C9BBB9D}"/>
              </a:ext>
            </a:extLst>
          </p:cNvPr>
          <p:cNvSpPr>
            <a:spLocks noGrp="1"/>
          </p:cNvSpPr>
          <p:nvPr>
            <p:ph type="ftr" sz="quarter" idx="3"/>
          </p:nvPr>
        </p:nvSpPr>
        <p:spPr>
          <a:xfrm>
            <a:off x="1368179" y="6520104"/>
            <a:ext cx="3364707" cy="167933"/>
          </a:xfrm>
          <a:prstGeom prst="rect">
            <a:avLst/>
          </a:prstGeom>
        </p:spPr>
        <p:txBody>
          <a:bodyPr lIns="0" tIns="0" rIns="0" bIns="0"/>
          <a:lstStyle>
            <a:lvl1pPr>
              <a:defRPr sz="900">
                <a:solidFill>
                  <a:schemeClr val="tx1">
                    <a:lumMod val="65000"/>
                    <a:lumOff val="35000"/>
                  </a:schemeClr>
                </a:solidFill>
              </a:defRPr>
            </a:lvl1pPr>
          </a:lstStyle>
          <a:p>
            <a:r>
              <a:rPr lang="en-US"/>
              <a:t>|  </a:t>
            </a:r>
            <a:r>
              <a:rPr lang="en-US" err="1"/>
              <a:t>Optionale</a:t>
            </a:r>
            <a:r>
              <a:rPr lang="en-US"/>
              <a:t> </a:t>
            </a:r>
            <a:r>
              <a:rPr lang="en-US" err="1"/>
              <a:t>Zusatzinformationen</a:t>
            </a:r>
            <a:endParaRPr lang="en-US"/>
          </a:p>
        </p:txBody>
      </p:sp>
      <p:sp>
        <p:nvSpPr>
          <p:cNvPr id="14" name="Foliennummernplatzhalter 7">
            <a:extLst>
              <a:ext uri="{FF2B5EF4-FFF2-40B4-BE49-F238E27FC236}">
                <a16:creationId xmlns:a16="http://schemas.microsoft.com/office/drawing/2014/main" id="{351431EA-8987-4BC2-9894-D7DB72CA7B1C}"/>
              </a:ext>
            </a:extLst>
          </p:cNvPr>
          <p:cNvSpPr>
            <a:spLocks noGrp="1"/>
          </p:cNvSpPr>
          <p:nvPr>
            <p:ph type="sldNum" sz="quarter" idx="4"/>
          </p:nvPr>
        </p:nvSpPr>
        <p:spPr>
          <a:xfrm>
            <a:off x="227043" y="6528470"/>
            <a:ext cx="384267" cy="151200"/>
          </a:xfrm>
          <a:prstGeom prst="rect">
            <a:avLst/>
          </a:prstGeom>
        </p:spPr>
        <p:txBody>
          <a:bodyPr lIns="0" tIns="0" rIns="0" bIns="0"/>
          <a:lstStyle>
            <a:lvl1pPr>
              <a:defRPr sz="900" b="1">
                <a:solidFill>
                  <a:schemeClr val="tx1">
                    <a:lumMod val="65000"/>
                    <a:lumOff val="35000"/>
                  </a:schemeClr>
                </a:solidFill>
              </a:defRPr>
            </a:lvl1pPr>
          </a:lstStyle>
          <a:p>
            <a:fld id="{82EA1D04-CA53-4DE3-84A8-2B63E41036C9}" type="slidenum">
              <a:rPr lang="en-US" smtClean="0"/>
              <a:pPr/>
              <a:t>‹#›</a:t>
            </a:fld>
            <a:endParaRPr lang="en-US"/>
          </a:p>
        </p:txBody>
      </p:sp>
      <p:sp>
        <p:nvSpPr>
          <p:cNvPr id="8" name="Textplatzhalter 2">
            <a:extLst>
              <a:ext uri="{FF2B5EF4-FFF2-40B4-BE49-F238E27FC236}">
                <a16:creationId xmlns:a16="http://schemas.microsoft.com/office/drawing/2014/main" id="{1685A2C7-DF3B-438A-8442-95E80DFD3B44}"/>
              </a:ext>
            </a:extLst>
          </p:cNvPr>
          <p:cNvSpPr>
            <a:spLocks noGrp="1"/>
          </p:cNvSpPr>
          <p:nvPr>
            <p:ph idx="1" hasCustomPrompt="1"/>
          </p:nvPr>
        </p:nvSpPr>
        <p:spPr>
          <a:xfrm>
            <a:off x="211068" y="1964564"/>
            <a:ext cx="11753889" cy="3905999"/>
          </a:xfrm>
          <a:prstGeom prst="rect">
            <a:avLst/>
          </a:prstGeom>
        </p:spPr>
        <p:txBody>
          <a:bodyPr vert="horz" lIns="0" tIns="0" rIns="0" bIns="0" rtlCol="0">
            <a:noAutofit/>
          </a:bodyPr>
          <a:lstStyle>
            <a:lvl1pPr>
              <a:defRPr sz="1600"/>
            </a:lvl1pPr>
            <a:lvl2pPr>
              <a:defRPr sz="1600"/>
            </a:lvl2pPr>
            <a:lvl3pPr>
              <a:defRPr sz="1600"/>
            </a:lvl3pPr>
            <a:lvl4pPr>
              <a:defRPr sz="1600"/>
            </a:lvl4pPr>
          </a:lstStyle>
          <a:p>
            <a:pPr lvl="0"/>
            <a:r>
              <a:rPr lang="en-US" err="1"/>
              <a:t>Formatvorlagen</a:t>
            </a:r>
            <a:r>
              <a:rPr lang="en-US"/>
              <a:t> des </a:t>
            </a:r>
            <a:r>
              <a:rPr lang="en-US" err="1"/>
              <a:t>Textmasters</a:t>
            </a:r>
            <a:r>
              <a:rPr lang="en-US"/>
              <a:t> </a:t>
            </a:r>
            <a:r>
              <a:rPr lang="en-US" err="1"/>
              <a:t>bearbeiten</a:t>
            </a:r>
            <a:endParaRPr lang="en-US"/>
          </a:p>
          <a:p>
            <a:pPr lvl="1"/>
            <a:r>
              <a:rPr lang="en-US" err="1"/>
              <a:t>Zweite</a:t>
            </a:r>
            <a:r>
              <a:rPr lang="en-US"/>
              <a:t> </a:t>
            </a:r>
            <a:r>
              <a:rPr lang="en-US" err="1"/>
              <a:t>Ebene</a:t>
            </a:r>
            <a:endParaRPr lang="en-US"/>
          </a:p>
          <a:p>
            <a:pPr lvl="2"/>
            <a:r>
              <a:rPr lang="en-US" err="1"/>
              <a:t>Dritte</a:t>
            </a:r>
            <a:r>
              <a:rPr lang="en-US"/>
              <a:t> </a:t>
            </a:r>
            <a:r>
              <a:rPr lang="en-US" err="1"/>
              <a:t>Ebene</a:t>
            </a:r>
            <a:endParaRPr lang="en-US"/>
          </a:p>
          <a:p>
            <a:pPr lvl="3"/>
            <a:r>
              <a:rPr lang="en-US" err="1"/>
              <a:t>Vierte</a:t>
            </a:r>
            <a:r>
              <a:rPr lang="en-US"/>
              <a:t> </a:t>
            </a:r>
            <a:r>
              <a:rPr lang="en-US" err="1"/>
              <a:t>Ebene</a:t>
            </a:r>
            <a:endParaRPr lang="en-US"/>
          </a:p>
        </p:txBody>
      </p:sp>
    </p:spTree>
    <p:extLst>
      <p:ext uri="{BB962C8B-B14F-4D97-AF65-F5344CB8AC3E}">
        <p14:creationId xmlns:p14="http://schemas.microsoft.com/office/powerpoint/2010/main" val="694218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tags" Target="../tags/tag10.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tags" Target="../tags/tag5.xml"/><Relationship Id="rId42" Type="http://schemas.openxmlformats.org/officeDocument/2006/relationships/oleObject" Target="../embeddings/oleObject1.bin"/><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tags" Target="../tags/tag4.xml"/><Relationship Id="rId38" Type="http://schemas.openxmlformats.org/officeDocument/2006/relationships/tags" Target="../tags/tag9.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heme" Target="../theme/theme3.xml"/><Relationship Id="rId41" Type="http://schemas.openxmlformats.org/officeDocument/2006/relationships/tags" Target="../tags/tag12.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tags" Target="../tags/tag3.xml"/><Relationship Id="rId37" Type="http://schemas.openxmlformats.org/officeDocument/2006/relationships/tags" Target="../tags/tag8.xml"/><Relationship Id="rId40" Type="http://schemas.openxmlformats.org/officeDocument/2006/relationships/tags" Target="../tags/tag1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tags" Target="../tags/tag7.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tags" Target="../tags/tag2.xml"/><Relationship Id="rId44" Type="http://schemas.openxmlformats.org/officeDocument/2006/relationships/image" Target="../media/image5.pn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vmlDrawing" Target="../drawings/vmlDrawing1.vml"/><Relationship Id="rId35" Type="http://schemas.openxmlformats.org/officeDocument/2006/relationships/tags" Target="../tags/tag6.xml"/><Relationship Id="rId43"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997C7D2B-F88C-4C93-8193-418E843D20C3}"/>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6" r:id="rId5"/>
    <p:sldLayoutId id="2147483718" r:id="rId6"/>
    <p:sldLayoutId id="2147483715" r:id="rId7"/>
    <p:sldLayoutId id="2147483716" r:id="rId8"/>
    <p:sldLayoutId id="2147483719" r:id="rId9"/>
    <p:sldLayoutId id="2147483720" r:id="rId10"/>
    <p:sldLayoutId id="2147483723" r:id="rId11"/>
    <p:sldLayoutId id="2147483724" r:id="rId12"/>
    <p:sldLayoutId id="2147483713" r:id="rId13"/>
    <p:sldLayoutId id="2147483717" r:id="rId14"/>
    <p:sldLayoutId id="2147483725" r:id="rId15"/>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80C8B65-2CE0-4DA8-AD45-417EEBA01A98}"/>
              </a:ext>
            </a:extLst>
          </p:cNvPr>
          <p:cNvSpPr>
            <a:spLocks noGrp="1" noChangeArrowheads="1"/>
          </p:cNvSpPr>
          <p:nvPr>
            <p:ph type="title"/>
          </p:nvPr>
        </p:nvSpPr>
        <p:spPr bwMode="auto">
          <a:xfrm>
            <a:off x="1016000" y="533400"/>
            <a:ext cx="10261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493B56-C890-4A5D-AA8E-C4335D464BAE}"/>
              </a:ext>
            </a:extLst>
          </p:cNvPr>
          <p:cNvSpPr>
            <a:spLocks noGrp="1" noChangeArrowheads="1"/>
          </p:cNvSpPr>
          <p:nvPr>
            <p:ph type="body" idx="1"/>
          </p:nvPr>
        </p:nvSpPr>
        <p:spPr bwMode="auto">
          <a:xfrm>
            <a:off x="1016000" y="1905000"/>
            <a:ext cx="10261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97636" name="Rectangle 4">
            <a:extLst>
              <a:ext uri="{FF2B5EF4-FFF2-40B4-BE49-F238E27FC236}">
                <a16:creationId xmlns:a16="http://schemas.microsoft.com/office/drawing/2014/main" id="{31484EBB-9085-45EC-A1D6-6EF5F694F62E}"/>
              </a:ext>
            </a:extLst>
          </p:cNvPr>
          <p:cNvSpPr>
            <a:spLocks noGrp="1" noChangeArrowheads="1"/>
          </p:cNvSpPr>
          <p:nvPr>
            <p:ph type="dt" sz="half" idx="2"/>
          </p:nvPr>
        </p:nvSpPr>
        <p:spPr bwMode="auto">
          <a:xfrm>
            <a:off x="1016000" y="6391275"/>
            <a:ext cx="2743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106" charset="0"/>
                <a:ea typeface="+mn-ea"/>
                <a:cs typeface="+mn-cs"/>
              </a:defRPr>
            </a:lvl1pPr>
          </a:lstStyle>
          <a:p>
            <a:pPr>
              <a:defRPr/>
            </a:pPr>
            <a:endParaRPr lang="en-US"/>
          </a:p>
        </p:txBody>
      </p:sp>
      <p:sp>
        <p:nvSpPr>
          <p:cNvPr id="197637" name="Rectangle 5">
            <a:extLst>
              <a:ext uri="{FF2B5EF4-FFF2-40B4-BE49-F238E27FC236}">
                <a16:creationId xmlns:a16="http://schemas.microsoft.com/office/drawing/2014/main" id="{CCB25721-D90F-4072-83F0-398213ADE7DB}"/>
              </a:ext>
            </a:extLst>
          </p:cNvPr>
          <p:cNvSpPr>
            <a:spLocks noGrp="1" noChangeArrowheads="1"/>
          </p:cNvSpPr>
          <p:nvPr>
            <p:ph type="ftr" sz="quarter" idx="3"/>
          </p:nvPr>
        </p:nvSpPr>
        <p:spPr bwMode="auto">
          <a:xfrm>
            <a:off x="4470400" y="6403975"/>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itchFamily="-106" charset="0"/>
                <a:ea typeface="+mn-ea"/>
                <a:cs typeface="+mn-cs"/>
              </a:defRPr>
            </a:lvl1pPr>
          </a:lstStyle>
          <a:p>
            <a:pPr>
              <a:defRPr/>
            </a:pPr>
            <a:endParaRPr lang="en-US"/>
          </a:p>
        </p:txBody>
      </p:sp>
      <p:sp>
        <p:nvSpPr>
          <p:cNvPr id="197638" name="Rectangle 6">
            <a:extLst>
              <a:ext uri="{FF2B5EF4-FFF2-40B4-BE49-F238E27FC236}">
                <a16:creationId xmlns:a16="http://schemas.microsoft.com/office/drawing/2014/main" id="{BBE761D0-F8AD-424F-83E0-3027D4CEE271}"/>
              </a:ext>
            </a:extLst>
          </p:cNvPr>
          <p:cNvSpPr>
            <a:spLocks noGrp="1" noChangeArrowheads="1"/>
          </p:cNvSpPr>
          <p:nvPr>
            <p:ph type="sldNum" sz="quarter" idx="4"/>
          </p:nvPr>
        </p:nvSpPr>
        <p:spPr bwMode="auto">
          <a:xfrm>
            <a:off x="91440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pPr>
              <a:defRPr/>
            </a:pPr>
            <a:fld id="{28ED89B2-1DC2-4766-B8D0-9259BDDF273B}" type="slidenum">
              <a:rPr lang="en-US" altLang="en-US"/>
              <a:pPr>
                <a:defRPr/>
              </a:pPr>
              <a:t>‹#›</a:t>
            </a:fld>
            <a:endParaRPr lang="en-US" altLang="en-US"/>
          </a:p>
        </p:txBody>
      </p:sp>
      <p:grpSp>
        <p:nvGrpSpPr>
          <p:cNvPr id="1031" name="Group 7">
            <a:extLst>
              <a:ext uri="{FF2B5EF4-FFF2-40B4-BE49-F238E27FC236}">
                <a16:creationId xmlns:a16="http://schemas.microsoft.com/office/drawing/2014/main" id="{EC8D2BD9-5345-4B2A-831A-796F13E83B0E}"/>
              </a:ext>
            </a:extLst>
          </p:cNvPr>
          <p:cNvGrpSpPr>
            <a:grpSpLocks/>
          </p:cNvGrpSpPr>
          <p:nvPr/>
        </p:nvGrpSpPr>
        <p:grpSpPr bwMode="auto">
          <a:xfrm>
            <a:off x="224368" y="228600"/>
            <a:ext cx="11764433" cy="6096000"/>
            <a:chOff x="106" y="144"/>
            <a:chExt cx="5558" cy="3840"/>
          </a:xfrm>
        </p:grpSpPr>
        <p:sp>
          <p:nvSpPr>
            <p:cNvPr id="2" name="AutoShape 8">
              <a:extLst>
                <a:ext uri="{FF2B5EF4-FFF2-40B4-BE49-F238E27FC236}">
                  <a16:creationId xmlns:a16="http://schemas.microsoft.com/office/drawing/2014/main" id="{01BA6C97-0FA4-4893-99D1-26A51964C86D}"/>
                </a:ext>
              </a:extLst>
            </p:cNvPr>
            <p:cNvSpPr>
              <a:spLocks noChangeArrowheads="1"/>
            </p:cNvSpPr>
            <p:nvPr/>
          </p:nvSpPr>
          <p:spPr bwMode="auto">
            <a:xfrm>
              <a:off x="106" y="144"/>
              <a:ext cx="5558" cy="3840"/>
            </a:xfrm>
            <a:prstGeom prst="roundRect">
              <a:avLst>
                <a:gd name="adj" fmla="val 11046"/>
              </a:avLst>
            </a:prstGeom>
            <a:noFill/>
            <a:ln w="28575">
              <a:solidFill>
                <a:schemeClr val="folHlink"/>
              </a:solidFill>
              <a:round/>
              <a:headEnd/>
              <a:tailEnd/>
            </a:ln>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4" name="Line 9">
              <a:extLst>
                <a:ext uri="{FF2B5EF4-FFF2-40B4-BE49-F238E27FC236}">
                  <a16:creationId xmlns:a16="http://schemas.microsoft.com/office/drawing/2014/main" id="{84AEE452-242A-4518-9B61-0DCD436D3237}"/>
                </a:ext>
              </a:extLst>
            </p:cNvPr>
            <p:cNvSpPr>
              <a:spLocks noChangeShapeType="1"/>
            </p:cNvSpPr>
            <p:nvPr/>
          </p:nvSpPr>
          <p:spPr bwMode="auto">
            <a:xfrm>
              <a:off x="480" y="1077"/>
              <a:ext cx="4848" cy="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a:lstStyle/>
            <a:p>
              <a:endParaRPr lang="en-US" sz="1800"/>
            </a:p>
          </p:txBody>
        </p:sp>
      </p:grpSp>
      <p:sp>
        <p:nvSpPr>
          <p:cNvPr id="3"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98C82E02-AA07-42ED-8C2A-E63B45885478}"/>
              </a:ext>
            </a:extLst>
          </p:cNvPr>
          <p:cNvSpPr txBox="1"/>
          <p:nvPr userDrawn="1"/>
        </p:nvSpPr>
        <p:spPr>
          <a:xfrm>
            <a:off x="5747487" y="6608802"/>
            <a:ext cx="697026" cy="249198"/>
          </a:xfrm>
          <a:prstGeom prst="rect">
            <a:avLst/>
          </a:prstGeom>
          <a:noFill/>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rPr>
              <a:t>Internal</a:t>
            </a:r>
          </a:p>
        </p:txBody>
      </p:sp>
    </p:spTree>
    <p:extLst>
      <p:ext uri="{BB962C8B-B14F-4D97-AF65-F5344CB8AC3E}">
        <p14:creationId xmlns:p14="http://schemas.microsoft.com/office/powerpoint/2010/main" val="2501828631"/>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68" r:id="rId12"/>
  </p:sldLayoutIdLst>
  <p:hf sldNum="0" hdr="0" ftr="0" dt="0"/>
  <p:txStyles>
    <p:titleStyle>
      <a:lvl1pPr algn="l" rtl="0" eaLnBrk="0" fontAlgn="base" hangingPunct="0">
        <a:spcBef>
          <a:spcPct val="0"/>
        </a:spcBef>
        <a:spcAft>
          <a:spcPct val="0"/>
        </a:spcAft>
        <a:defRPr sz="3300">
          <a:solidFill>
            <a:schemeClr val="tx2"/>
          </a:solidFill>
          <a:latin typeface="+mj-lt"/>
          <a:ea typeface="MS PGothic" panose="020B0600070205080204" pitchFamily="34" charset="-128"/>
          <a:cs typeface="ＭＳ Ｐゴシック" pitchFamily="-106" charset="-128"/>
        </a:defRPr>
      </a:lvl1pPr>
      <a:lvl2pPr algn="l" rtl="0" eaLnBrk="0" fontAlgn="base" hangingPunct="0">
        <a:spcBef>
          <a:spcPct val="0"/>
        </a:spcBef>
        <a:spcAft>
          <a:spcPct val="0"/>
        </a:spcAft>
        <a:defRPr sz="3300">
          <a:solidFill>
            <a:schemeClr val="tx2"/>
          </a:solidFill>
          <a:latin typeface="Arial Black" pitchFamily="-106" charset="0"/>
          <a:ea typeface="MS PGothic" panose="020B0600070205080204" pitchFamily="34" charset="-128"/>
          <a:cs typeface="ＭＳ Ｐゴシック" pitchFamily="-106" charset="-128"/>
        </a:defRPr>
      </a:lvl2pPr>
      <a:lvl3pPr algn="l" rtl="0" eaLnBrk="0" fontAlgn="base" hangingPunct="0">
        <a:spcBef>
          <a:spcPct val="0"/>
        </a:spcBef>
        <a:spcAft>
          <a:spcPct val="0"/>
        </a:spcAft>
        <a:defRPr sz="3300">
          <a:solidFill>
            <a:schemeClr val="tx2"/>
          </a:solidFill>
          <a:latin typeface="Arial Black" pitchFamily="-106" charset="0"/>
          <a:ea typeface="MS PGothic" panose="020B0600070205080204" pitchFamily="34" charset="-128"/>
          <a:cs typeface="ＭＳ Ｐゴシック" pitchFamily="-106" charset="-128"/>
        </a:defRPr>
      </a:lvl3pPr>
      <a:lvl4pPr algn="l" rtl="0" eaLnBrk="0" fontAlgn="base" hangingPunct="0">
        <a:spcBef>
          <a:spcPct val="0"/>
        </a:spcBef>
        <a:spcAft>
          <a:spcPct val="0"/>
        </a:spcAft>
        <a:defRPr sz="3300">
          <a:solidFill>
            <a:schemeClr val="tx2"/>
          </a:solidFill>
          <a:latin typeface="Arial Black" pitchFamily="-106" charset="0"/>
          <a:ea typeface="MS PGothic" panose="020B0600070205080204" pitchFamily="34" charset="-128"/>
          <a:cs typeface="ＭＳ Ｐゴシック" pitchFamily="-106" charset="-128"/>
        </a:defRPr>
      </a:lvl4pPr>
      <a:lvl5pPr algn="l" rtl="0" eaLnBrk="0" fontAlgn="base" hangingPunct="0">
        <a:spcBef>
          <a:spcPct val="0"/>
        </a:spcBef>
        <a:spcAft>
          <a:spcPct val="0"/>
        </a:spcAft>
        <a:defRPr sz="3300">
          <a:solidFill>
            <a:schemeClr val="tx2"/>
          </a:solidFill>
          <a:latin typeface="Arial Black" pitchFamily="-106" charset="0"/>
          <a:ea typeface="MS PGothic" panose="020B0600070205080204" pitchFamily="34" charset="-128"/>
          <a:cs typeface="ＭＳ Ｐゴシック" pitchFamily="-106" charset="-128"/>
        </a:defRPr>
      </a:lvl5pPr>
      <a:lvl6pPr marL="457200" algn="l" rtl="0" fontAlgn="base">
        <a:spcBef>
          <a:spcPct val="0"/>
        </a:spcBef>
        <a:spcAft>
          <a:spcPct val="0"/>
        </a:spcAft>
        <a:defRPr sz="3300">
          <a:solidFill>
            <a:schemeClr val="tx2"/>
          </a:solidFill>
          <a:latin typeface="Arial Black" pitchFamily="-106" charset="0"/>
        </a:defRPr>
      </a:lvl6pPr>
      <a:lvl7pPr marL="914400" algn="l" rtl="0" fontAlgn="base">
        <a:spcBef>
          <a:spcPct val="0"/>
        </a:spcBef>
        <a:spcAft>
          <a:spcPct val="0"/>
        </a:spcAft>
        <a:defRPr sz="3300">
          <a:solidFill>
            <a:schemeClr val="tx2"/>
          </a:solidFill>
          <a:latin typeface="Arial Black" pitchFamily="-106" charset="0"/>
        </a:defRPr>
      </a:lvl7pPr>
      <a:lvl8pPr marL="1371600" algn="l" rtl="0" fontAlgn="base">
        <a:spcBef>
          <a:spcPct val="0"/>
        </a:spcBef>
        <a:spcAft>
          <a:spcPct val="0"/>
        </a:spcAft>
        <a:defRPr sz="3300">
          <a:solidFill>
            <a:schemeClr val="tx2"/>
          </a:solidFill>
          <a:latin typeface="Arial Black" pitchFamily="-106" charset="0"/>
        </a:defRPr>
      </a:lvl8pPr>
      <a:lvl9pPr marL="1828800" algn="l" rtl="0" fontAlgn="base">
        <a:spcBef>
          <a:spcPct val="0"/>
        </a:spcBef>
        <a:spcAft>
          <a:spcPct val="0"/>
        </a:spcAft>
        <a:defRPr sz="3300">
          <a:solidFill>
            <a:schemeClr val="tx2"/>
          </a:solidFill>
          <a:latin typeface="Arial Black" pitchFamily="-106" charset="0"/>
        </a:defRPr>
      </a:lvl9pPr>
    </p:titleStyle>
    <p:bodyStyle>
      <a:lvl1pPr marL="342900" indent="-342900" algn="l" rtl="0" eaLnBrk="0" fontAlgn="base" hangingPunct="0">
        <a:spcBef>
          <a:spcPct val="20000"/>
        </a:spcBef>
        <a:spcAft>
          <a:spcPct val="0"/>
        </a:spcAft>
        <a:buClr>
          <a:schemeClr val="bg2"/>
        </a:buClr>
        <a:buSzPct val="70000"/>
        <a:buFont typeface="Wingdings" panose="05000000000000000000" pitchFamily="2" charset="2"/>
        <a:buChar char="l"/>
        <a:defRPr sz="3100">
          <a:solidFill>
            <a:schemeClr val="tx1"/>
          </a:solidFill>
          <a:latin typeface="+mn-lt"/>
          <a:ea typeface="MS PGothic" panose="020B0600070205080204" pitchFamily="34" charset="-128"/>
          <a:cs typeface="ＭＳ Ｐゴシック" pitchFamily="-106" charset="-128"/>
        </a:defRPr>
      </a:lvl1pPr>
      <a:lvl2pPr marL="742950" indent="-285750" algn="l" rtl="0" eaLnBrk="0" fontAlgn="base" hangingPunct="0">
        <a:spcBef>
          <a:spcPct val="20000"/>
        </a:spcBef>
        <a:spcAft>
          <a:spcPct val="0"/>
        </a:spcAft>
        <a:buClr>
          <a:schemeClr val="accent1"/>
        </a:buClr>
        <a:buSzPct val="150000"/>
        <a:buChar char="•"/>
        <a:defRPr sz="26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lr>
          <a:schemeClr val="tx1"/>
        </a:buClr>
        <a:buSzPct val="150000"/>
        <a:buChar char="•"/>
        <a:defRPr sz="22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lr>
          <a:schemeClr val="tx2"/>
        </a:buClr>
        <a:buSzPct val="150000"/>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lr>
          <a:schemeClr val="folHlink"/>
        </a:buClr>
        <a:buSzPct val="150000"/>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lr>
          <a:schemeClr val="folHlink"/>
        </a:buClr>
        <a:buSzPct val="150000"/>
        <a:buChar char="•"/>
        <a:defRPr sz="2000">
          <a:solidFill>
            <a:schemeClr val="tx1"/>
          </a:solidFill>
          <a:latin typeface="+mn-lt"/>
          <a:ea typeface="ＭＳ Ｐゴシック" pitchFamily="-106" charset="-128"/>
        </a:defRPr>
      </a:lvl6pPr>
      <a:lvl7pPr marL="2971800" indent="-228600" algn="l" rtl="0" fontAlgn="base">
        <a:spcBef>
          <a:spcPct val="20000"/>
        </a:spcBef>
        <a:spcAft>
          <a:spcPct val="0"/>
        </a:spcAft>
        <a:buClr>
          <a:schemeClr val="folHlink"/>
        </a:buClr>
        <a:buSzPct val="150000"/>
        <a:buChar char="•"/>
        <a:defRPr sz="2000">
          <a:solidFill>
            <a:schemeClr val="tx1"/>
          </a:solidFill>
          <a:latin typeface="+mn-lt"/>
          <a:ea typeface="ＭＳ Ｐゴシック" pitchFamily="-106" charset="-128"/>
        </a:defRPr>
      </a:lvl7pPr>
      <a:lvl8pPr marL="3429000" indent="-228600" algn="l" rtl="0" fontAlgn="base">
        <a:spcBef>
          <a:spcPct val="20000"/>
        </a:spcBef>
        <a:spcAft>
          <a:spcPct val="0"/>
        </a:spcAft>
        <a:buClr>
          <a:schemeClr val="folHlink"/>
        </a:buClr>
        <a:buSzPct val="150000"/>
        <a:buChar char="•"/>
        <a:defRPr sz="2000">
          <a:solidFill>
            <a:schemeClr val="tx1"/>
          </a:solidFill>
          <a:latin typeface="+mn-lt"/>
          <a:ea typeface="ＭＳ Ｐゴシック" pitchFamily="-106" charset="-128"/>
        </a:defRPr>
      </a:lvl8pPr>
      <a:lvl9pPr marL="3886200" indent="-228600" algn="l" rtl="0" fontAlgn="base">
        <a:spcBef>
          <a:spcPct val="20000"/>
        </a:spcBef>
        <a:spcAft>
          <a:spcPct val="0"/>
        </a:spcAft>
        <a:buClr>
          <a:schemeClr val="folHlink"/>
        </a:buClr>
        <a:buSzPct val="150000"/>
        <a:buChar char="•"/>
        <a:defRPr sz="20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a:effectLst/>
      </p:grpSpPr>
      <p:graphicFrame>
        <p:nvGraphicFramePr>
          <p:cNvPr id="6" name="Objekt 5" hidden="1">
            <a:extLst>
              <a:ext uri="{FF2B5EF4-FFF2-40B4-BE49-F238E27FC236}">
                <a16:creationId xmlns:a16="http://schemas.microsoft.com/office/drawing/2014/main" id="{4B56E75E-522A-4952-939B-D28ECEB377F5}"/>
              </a:ext>
            </a:extLst>
          </p:cNvPr>
          <p:cNvGraphicFramePr>
            <a:graphicFrameLocks noChangeAspect="1"/>
          </p:cNvGraphicFramePr>
          <p:nvPr userDrawn="1">
            <p:custDataLst>
              <p:tags r:id="rId31"/>
            </p:custDataLst>
            <p:extLst>
              <p:ext uri="{D42A27DB-BD31-4B8C-83A1-F6EECF244321}">
                <p14:modId xmlns:p14="http://schemas.microsoft.com/office/powerpoint/2010/main" val="20317616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2" imgW="0" imgH="0" progId="TCLayout.ActiveDocument.1">
                  <p:embed/>
                </p:oleObj>
              </mc:Choice>
              <mc:Fallback>
                <p:oleObj name="think-cell Slide" r:id="rId42" imgW="0" imgH="0" progId="TCLayout.ActiveDocument.1">
                  <p:embed/>
                  <p:pic>
                    <p:nvPicPr>
                      <p:cNvPr id="6" name="Objekt 5" hidden="1">
                        <a:extLst>
                          <a:ext uri="{FF2B5EF4-FFF2-40B4-BE49-F238E27FC236}">
                            <a16:creationId xmlns:a16="http://schemas.microsoft.com/office/drawing/2014/main" id="{4B56E75E-522A-4952-939B-D28ECEB377F5}"/>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hidden="1">
            <a:extLst>
              <a:ext uri="{FF2B5EF4-FFF2-40B4-BE49-F238E27FC236}">
                <a16:creationId xmlns:a16="http://schemas.microsoft.com/office/drawing/2014/main" id="{8C521A14-62B8-4626-BFD3-91D87405418C}"/>
              </a:ext>
            </a:extLst>
          </p:cNvPr>
          <p:cNvSpPr/>
          <p:nvPr userDrawn="1">
            <p:custDataLst>
              <p:tags r:id="rId32"/>
            </p:custDataLst>
          </p:nvPr>
        </p:nvSpPr>
        <p:spPr bwMode="gray">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rtl="0" eaLnBrk="1">
              <a:lnSpc>
                <a:spcPct val="100000"/>
              </a:lnSpc>
              <a:spcBef>
                <a:spcPct val="0"/>
              </a:spcBef>
              <a:spcAft>
                <a:spcPct val="0"/>
              </a:spcAft>
              <a:buNone/>
            </a:pPr>
            <a:endParaRPr lang="en-US" sz="2400" b="1" i="0" baseline="0">
              <a:solidFill>
                <a:schemeClr val="tx1"/>
              </a:solidFill>
              <a:latin typeface="Arial" panose="020B0604020202020204" pitchFamily="34" charset="0"/>
              <a:cs typeface="Arial" panose="020B0604020202020204" pitchFamily="34" charset="0"/>
              <a:sym typeface="Arial" panose="020B0604020202020204" pitchFamily="34" charset="0"/>
            </a:endParaRPr>
          </a:p>
        </p:txBody>
      </p:sp>
      <p:sp>
        <p:nvSpPr>
          <p:cNvPr id="5" name="BtfpConfiguration" hidden="1"/>
          <p:cNvSpPr txBox="1"/>
          <p:nvPr userDrawn="1">
            <p:custDataLst>
              <p:tags r:id="rId33"/>
            </p:custDataLst>
          </p:nvPr>
        </p:nvSpPr>
        <p:spPr>
          <a:xfrm>
            <a:off x="0" y="0"/>
            <a:ext cx="36000" cy="36000"/>
          </a:xfrm>
          <a:prstGeom prst="rect">
            <a:avLst/>
          </a:prstGeom>
          <a:noFill/>
          <a:effectLst/>
        </p:spPr>
        <p:txBody>
          <a:bodyPr wrap="none" lIns="0" tIns="0" rIns="0" bIns="0" rtlCol="0">
            <a:noAutofit/>
          </a:bodyPr>
          <a:lstStyle/>
          <a:p>
            <a:pPr marL="0" indent="0" rtl="0">
              <a:buNone/>
            </a:pPr>
            <a:r>
              <a:rPr lang="en-US" sz="100">
                <a:solidFill>
                  <a:schemeClr val="bg1">
                    <a:alpha val="0"/>
                  </a:schemeClr>
                </a:solidFill>
                <a:effectLst/>
              </a:rPr>
              <a:t>&lt;</a:t>
            </a:r>
            <a:r>
              <a:rPr lang="en-US" sz="100" err="1">
                <a:solidFill>
                  <a:schemeClr val="bg1">
                    <a:alpha val="0"/>
                  </a:schemeClr>
                </a:solidFill>
                <a:effectLst/>
              </a:rPr>
              <a:t>btfp</a:t>
            </a:r>
            <a:r>
              <a:rPr lang="en-US" sz="100">
                <a:solidFill>
                  <a:schemeClr val="bg1">
                    <a:alpha val="0"/>
                  </a:schemeClr>
                </a:solidFill>
                <a:effectLst/>
              </a:rPr>
              <a:t>&gt;
  &lt;!-- Instructions for the &lt;template&gt; tag:
       Keep "version" and "type" options unchanged.
       Set "name" option to the client name that should appear on the client color section. 
       Set "</a:t>
            </a:r>
            <a:r>
              <a:rPr lang="en-US" sz="100" err="1">
                <a:solidFill>
                  <a:schemeClr val="bg1">
                    <a:alpha val="0"/>
                  </a:schemeClr>
                </a:solidFill>
                <a:effectLst/>
              </a:rPr>
              <a:t>pageSize</a:t>
            </a:r>
            <a:r>
              <a:rPr lang="en-US" sz="100">
                <a:solidFill>
                  <a:schemeClr val="bg1">
                    <a:alpha val="0"/>
                  </a:schemeClr>
                </a:solidFill>
                <a:effectLst/>
              </a:rPr>
              <a:t>" to the paper size you are setting this slide master up on. Valid values are: "widescreen" (which equals 16:9), "4_3", "a4" and "letter". Observe capitalization! --&gt;
  &lt;template version="2.0.14" type="unbranded" name="BASF" </a:t>
            </a:r>
            <a:r>
              <a:rPr lang="en-US" sz="100" err="1">
                <a:solidFill>
                  <a:schemeClr val="bg1">
                    <a:alpha val="0"/>
                  </a:schemeClr>
                </a:solidFill>
                <a:effectLst/>
              </a:rPr>
              <a:t>pageSize</a:t>
            </a:r>
            <a:r>
              <a:rPr lang="en-US" sz="100">
                <a:solidFill>
                  <a:schemeClr val="bg1">
                    <a:alpha val="0"/>
                  </a:schemeClr>
                </a:solidFill>
                <a:effectLst/>
              </a:rPr>
              <a:t>="widescreen"&gt;
    &lt;!-- Instructions for &lt;settings&gt; tag:
         In each sub-tag set the hex code of the RGB color you wish to use for the standard elements when they are created on this slide master.
         If the value is missing or invalid, default colors will be used. --&gt;
    &lt;settings&gt;
      &lt;</a:t>
            </a:r>
            <a:r>
              <a:rPr lang="en-US" sz="100" err="1">
                <a:solidFill>
                  <a:schemeClr val="bg1">
                    <a:alpha val="0"/>
                  </a:schemeClr>
                </a:solidFill>
                <a:effectLst/>
              </a:rPr>
              <a:t>runningAgendaBackColorLeft</a:t>
            </a:r>
            <a:r>
              <a:rPr lang="en-US" sz="100">
                <a:solidFill>
                  <a:schemeClr val="bg1">
                    <a:alpha val="0"/>
                  </a:schemeClr>
                </a:solidFill>
                <a:effectLst/>
              </a:rPr>
              <a:t>&gt;#004A96&lt;/runningAgendaBackColorLeft&gt;
      &lt;</a:t>
            </a:r>
            <a:r>
              <a:rPr lang="en-US" sz="100" err="1">
                <a:solidFill>
                  <a:schemeClr val="bg1">
                    <a:alpha val="0"/>
                  </a:schemeClr>
                </a:solidFill>
                <a:effectLst/>
              </a:rPr>
              <a:t>runningAgendaBackColorRight</a:t>
            </a:r>
            <a:r>
              <a:rPr lang="en-US" sz="100">
                <a:solidFill>
                  <a:schemeClr val="bg1">
                    <a:alpha val="0"/>
                  </a:schemeClr>
                </a:solidFill>
                <a:effectLst/>
              </a:rPr>
              <a:t>&gt;#808080&lt;/runningAgendaBackColorRight&gt;
      &lt;</a:t>
            </a:r>
            <a:r>
              <a:rPr lang="en-US" sz="100" err="1">
                <a:solidFill>
                  <a:schemeClr val="bg1">
                    <a:alpha val="0"/>
                  </a:schemeClr>
                </a:solidFill>
                <a:effectLst/>
              </a:rPr>
              <a:t>runningAgendaTextColorLeft</a:t>
            </a:r>
            <a:r>
              <a:rPr lang="en-US" sz="100">
                <a:solidFill>
                  <a:schemeClr val="bg1">
                    <a:alpha val="0"/>
                  </a:schemeClr>
                </a:solidFill>
                <a:effectLst/>
              </a:rPr>
              <a:t>&gt;#FFFFFF&lt;/runningAgendaTextColorLeft&gt;
      &lt;</a:t>
            </a:r>
            <a:r>
              <a:rPr lang="en-US" sz="100" err="1">
                <a:solidFill>
                  <a:schemeClr val="bg1">
                    <a:alpha val="0"/>
                  </a:schemeClr>
                </a:solidFill>
                <a:effectLst/>
              </a:rPr>
              <a:t>runningAgendaTextColorRight</a:t>
            </a:r>
            <a:r>
              <a:rPr lang="en-US" sz="100">
                <a:solidFill>
                  <a:schemeClr val="bg1">
                    <a:alpha val="0"/>
                  </a:schemeClr>
                </a:solidFill>
                <a:effectLst/>
              </a:rPr>
              <a:t>&gt;#FFFFFF&lt;/runningAgendaTextColorRight&gt;
      &lt;</a:t>
            </a:r>
            <a:r>
              <a:rPr lang="en-US" sz="100" err="1">
                <a:solidFill>
                  <a:schemeClr val="bg1">
                    <a:alpha val="0"/>
                  </a:schemeClr>
                </a:solidFill>
                <a:effectLst/>
              </a:rPr>
              <a:t>columnHeaderLineColor</a:t>
            </a:r>
            <a:r>
              <a:rPr lang="en-US" sz="100">
                <a:solidFill>
                  <a:schemeClr val="bg1">
                    <a:alpha val="0"/>
                  </a:schemeClr>
                </a:solidFill>
                <a:effectLst/>
              </a:rPr>
              <a:t>&gt;#000000&lt;/columnHeaderLineColor&gt;
      &lt;</a:t>
            </a:r>
            <a:r>
              <a:rPr lang="en-US" sz="100" err="1">
                <a:solidFill>
                  <a:schemeClr val="bg1">
                    <a:alpha val="0"/>
                  </a:schemeClr>
                </a:solidFill>
                <a:effectLst/>
              </a:rPr>
              <a:t>columnHeaderTextColor</a:t>
            </a:r>
            <a:r>
              <a:rPr lang="en-US" sz="100">
                <a:solidFill>
                  <a:schemeClr val="bg1">
                    <a:alpha val="0"/>
                  </a:schemeClr>
                </a:solidFill>
                <a:effectLst/>
              </a:rPr>
              <a:t>&gt;#000000&lt;/columnHeaderTextColor&gt;
      &lt;</a:t>
            </a:r>
            <a:r>
              <a:rPr lang="en-US" sz="100" err="1">
                <a:solidFill>
                  <a:schemeClr val="bg1">
                    <a:alpha val="0"/>
                  </a:schemeClr>
                </a:solidFill>
                <a:effectLst/>
              </a:rPr>
              <a:t>rowHeaderLineColor</a:t>
            </a:r>
            <a:r>
              <a:rPr lang="en-US" sz="100">
                <a:solidFill>
                  <a:schemeClr val="bg1">
                    <a:alpha val="0"/>
                  </a:schemeClr>
                </a:solidFill>
                <a:effectLst/>
              </a:rPr>
              <a:t>&gt;#000000&lt;/rowHeaderLineColor&gt;
      &lt;</a:t>
            </a:r>
            <a:r>
              <a:rPr lang="en-US" sz="100" err="1">
                <a:solidFill>
                  <a:schemeClr val="bg1">
                    <a:alpha val="0"/>
                  </a:schemeClr>
                </a:solidFill>
                <a:effectLst/>
              </a:rPr>
              <a:t>rowHeaderTextColor</a:t>
            </a:r>
            <a:r>
              <a:rPr lang="en-US" sz="100">
                <a:solidFill>
                  <a:schemeClr val="bg1">
                    <a:alpha val="0"/>
                  </a:schemeClr>
                </a:solidFill>
                <a:effectLst/>
              </a:rPr>
              <a:t>&gt;#000000&lt;/rowHeaderTextColor&gt;
      &lt;</a:t>
            </a:r>
            <a:r>
              <a:rPr lang="en-US" sz="100" err="1">
                <a:solidFill>
                  <a:schemeClr val="bg1">
                    <a:alpha val="0"/>
                  </a:schemeClr>
                </a:solidFill>
                <a:effectLst/>
              </a:rPr>
              <a:t>bainArrowLineColor</a:t>
            </a:r>
            <a:r>
              <a:rPr lang="en-US" sz="100">
                <a:solidFill>
                  <a:schemeClr val="bg1">
                    <a:alpha val="0"/>
                  </a:schemeClr>
                </a:solidFill>
                <a:effectLst/>
              </a:rPr>
              <a:t>&gt;#004A96&lt;/bainArrowLineColor&gt;
      &lt;</a:t>
            </a:r>
            <a:r>
              <a:rPr lang="en-US" sz="100" err="1">
                <a:solidFill>
                  <a:schemeClr val="bg1">
                    <a:alpha val="0"/>
                  </a:schemeClr>
                </a:solidFill>
                <a:effectLst/>
              </a:rPr>
              <a:t>bainArrowTextColor</a:t>
            </a:r>
            <a:r>
              <a:rPr lang="en-US" sz="100">
                <a:solidFill>
                  <a:schemeClr val="bg1">
                    <a:alpha val="0"/>
                  </a:schemeClr>
                </a:solidFill>
                <a:effectLst/>
              </a:rPr>
              <a:t>&gt;#004A96&lt;/bainArrowTextColor&gt;
      &lt;</a:t>
            </a:r>
            <a:r>
              <a:rPr lang="en-US" sz="100" err="1">
                <a:solidFill>
                  <a:schemeClr val="bg1">
                    <a:alpha val="0"/>
                  </a:schemeClr>
                </a:solidFill>
                <a:effectLst/>
              </a:rPr>
              <a:t>percentageCircleFullCircleColor</a:t>
            </a:r>
            <a:r>
              <a:rPr lang="en-US" sz="100">
                <a:solidFill>
                  <a:schemeClr val="bg1">
                    <a:alpha val="0"/>
                  </a:schemeClr>
                </a:solidFill>
                <a:effectLst/>
              </a:rPr>
              <a:t>&gt;#B2B2B2&lt;/percentageCircleFullCircleColor&gt;
      &lt;</a:t>
            </a:r>
            <a:r>
              <a:rPr lang="en-US" sz="100" err="1">
                <a:solidFill>
                  <a:schemeClr val="bg1">
                    <a:alpha val="0"/>
                  </a:schemeClr>
                </a:solidFill>
                <a:effectLst/>
              </a:rPr>
              <a:t>percentageCircleTextHighlightColor</a:t>
            </a:r>
            <a:r>
              <a:rPr lang="en-US" sz="100">
                <a:solidFill>
                  <a:schemeClr val="bg1">
                    <a:alpha val="0"/>
                  </a:schemeClr>
                </a:solidFill>
                <a:effectLst/>
              </a:rPr>
              <a:t>&gt;#004A96&lt;/percentageCircleTextHighlightColor&gt;
      &lt;</a:t>
            </a:r>
            <a:r>
              <a:rPr lang="en-US" sz="100" err="1">
                <a:solidFill>
                  <a:schemeClr val="bg1">
                    <a:alpha val="0"/>
                  </a:schemeClr>
                </a:solidFill>
                <a:effectLst/>
              </a:rPr>
              <a:t>statusStickerColor</a:t>
            </a:r>
            <a:r>
              <a:rPr lang="en-US" sz="100">
                <a:solidFill>
                  <a:schemeClr val="bg1">
                    <a:alpha val="0"/>
                  </a:schemeClr>
                </a:solidFill>
                <a:effectLst/>
              </a:rPr>
              <a:t>&gt;#000000&lt;/statusStickerColor&gt;
      &lt;</a:t>
            </a:r>
            <a:r>
              <a:rPr lang="en-US" sz="100" err="1">
                <a:solidFill>
                  <a:schemeClr val="bg1">
                    <a:alpha val="0"/>
                  </a:schemeClr>
                </a:solidFill>
                <a:effectLst/>
              </a:rPr>
              <a:t>calloutBackColor</a:t>
            </a:r>
            <a:r>
              <a:rPr lang="en-US" sz="100">
                <a:solidFill>
                  <a:schemeClr val="bg1">
                    <a:alpha val="0"/>
                  </a:schemeClr>
                </a:solidFill>
                <a:effectLst/>
              </a:rPr>
              <a:t>&gt;#FFFFFF&lt;/calloutBackColor&gt;
      &lt;</a:t>
            </a:r>
            <a:r>
              <a:rPr lang="en-US" sz="100" err="1">
                <a:solidFill>
                  <a:schemeClr val="bg1">
                    <a:alpha val="0"/>
                  </a:schemeClr>
                </a:solidFill>
                <a:effectLst/>
              </a:rPr>
              <a:t>calloutTextLineColor</a:t>
            </a:r>
            <a:r>
              <a:rPr lang="en-US" sz="100">
                <a:solidFill>
                  <a:schemeClr val="bg1">
                    <a:alpha val="0"/>
                  </a:schemeClr>
                </a:solidFill>
                <a:effectLst/>
              </a:rPr>
              <a:t>&gt;#004A96&lt;/calloutTextLineColor&gt;
      &lt;</a:t>
            </a:r>
            <a:r>
              <a:rPr lang="en-US" sz="100" err="1">
                <a:solidFill>
                  <a:schemeClr val="bg1">
                    <a:alpha val="0"/>
                  </a:schemeClr>
                </a:solidFill>
                <a:effectLst/>
              </a:rPr>
              <a:t>numberBubbleBackColor</a:t>
            </a:r>
            <a:r>
              <a:rPr lang="en-US" sz="100">
                <a:solidFill>
                  <a:schemeClr val="bg1">
                    <a:alpha val="0"/>
                  </a:schemeClr>
                </a:solidFill>
                <a:effectLst/>
              </a:rPr>
              <a:t>&gt;#FFFFFF&lt;/numberBubbleBackColor&gt;
      &lt;</a:t>
            </a:r>
            <a:r>
              <a:rPr lang="en-US" sz="100" err="1">
                <a:solidFill>
                  <a:schemeClr val="bg1">
                    <a:alpha val="0"/>
                  </a:schemeClr>
                </a:solidFill>
                <a:effectLst/>
              </a:rPr>
              <a:t>numberBubbleTextLineColor</a:t>
            </a:r>
            <a:r>
              <a:rPr lang="en-US" sz="100">
                <a:solidFill>
                  <a:schemeClr val="bg1">
                    <a:alpha val="0"/>
                  </a:schemeClr>
                </a:solidFill>
                <a:effectLst/>
              </a:rPr>
              <a:t>&gt;#004A96&lt;/numberBubbleTextLineColor&gt;
      &lt;</a:t>
            </a:r>
            <a:r>
              <a:rPr lang="en-US" sz="100" err="1">
                <a:solidFill>
                  <a:schemeClr val="bg1">
                    <a:alpha val="0"/>
                  </a:schemeClr>
                </a:solidFill>
                <a:effectLst/>
              </a:rPr>
              <a:t>valueChainTextLineColor</a:t>
            </a:r>
            <a:r>
              <a:rPr lang="en-US" sz="100">
                <a:solidFill>
                  <a:schemeClr val="bg1">
                    <a:alpha val="0"/>
                  </a:schemeClr>
                </a:solidFill>
                <a:effectLst/>
              </a:rPr>
              <a:t>&gt;#004A96&lt;/valueChainTextLineColor&gt;
      &lt;</a:t>
            </a:r>
            <a:r>
              <a:rPr lang="en-US" sz="100" err="1">
                <a:solidFill>
                  <a:schemeClr val="bg1">
                    <a:alpha val="0"/>
                  </a:schemeClr>
                </a:solidFill>
                <a:effectLst/>
              </a:rPr>
              <a:t>agendaHighlightColor</a:t>
            </a:r>
            <a:r>
              <a:rPr lang="en-US" sz="100">
                <a:solidFill>
                  <a:schemeClr val="bg1">
                    <a:alpha val="0"/>
                  </a:schemeClr>
                </a:solidFill>
                <a:effectLst/>
              </a:rPr>
              <a:t>&gt;#004A96&lt;/agendaHighlightColor&gt;
      &lt;!-- The &lt;</a:t>
            </a:r>
            <a:r>
              <a:rPr lang="en-US" sz="100" err="1">
                <a:solidFill>
                  <a:schemeClr val="bg1">
                    <a:alpha val="0"/>
                  </a:schemeClr>
                </a:solidFill>
                <a:effectLst/>
              </a:rPr>
              <a:t>tableAccentNumber</a:t>
            </a:r>
            <a:r>
              <a:rPr lang="en-US" sz="100">
                <a:solidFill>
                  <a:schemeClr val="bg1">
                    <a:alpha val="0"/>
                  </a:schemeClr>
                </a:solidFill>
                <a:effectLst/>
              </a:rPr>
              <a:t>&gt;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a:t>
            </a:r>
            <a:r>
              <a:rPr lang="en-US" sz="100" err="1">
                <a:solidFill>
                  <a:schemeClr val="bg1">
                    <a:alpha val="0"/>
                  </a:schemeClr>
                </a:solidFill>
                <a:effectLst/>
              </a:rPr>
              <a:t>tableAccentNumber</a:t>
            </a:r>
            <a:r>
              <a:rPr lang="en-US" sz="100">
                <a:solidFill>
                  <a:schemeClr val="bg1">
                    <a:alpha val="0"/>
                  </a:schemeClr>
                </a:solidFill>
                <a:effectLst/>
              </a:rPr>
              <a:t>&gt;1&lt;/</a:t>
            </a:r>
            <a:r>
              <a:rPr lang="en-US" sz="100" err="1">
                <a:solidFill>
                  <a:schemeClr val="bg1">
                    <a:alpha val="0"/>
                  </a:schemeClr>
                </a:solidFill>
                <a:effectLst/>
              </a:rPr>
              <a:t>tableAccentNumber</a:t>
            </a:r>
            <a:r>
              <a:rPr lang="en-US" sz="100">
                <a:solidFill>
                  <a:schemeClr val="bg1">
                    <a:alpha val="0"/>
                  </a:schemeClr>
                </a:solidFill>
                <a:effectLst/>
              </a:rPr>
              <a:t>&gt;
      &lt;!-- The &lt;</a:t>
            </a:r>
            <a:r>
              <a:rPr lang="en-US" sz="100" err="1">
                <a:solidFill>
                  <a:schemeClr val="bg1">
                    <a:alpha val="0"/>
                  </a:schemeClr>
                </a:solidFill>
                <a:effectLst/>
              </a:rPr>
              <a:t>statusStickerRunningAgendaFontSize</a:t>
            </a:r>
            <a:r>
              <a:rPr lang="en-US" sz="100">
                <a:solidFill>
                  <a:schemeClr val="bg1">
                    <a:alpha val="0"/>
                  </a:schemeClr>
                </a:solidFill>
                <a:effectLst/>
              </a:rPr>
              <a:t>&gt; tag determines what font size should be applied to newly created status stickers and running agendas. 
           Valid values are integer numbers. If the option is not present or not valid, the default is used. --&gt;
      &lt;</a:t>
            </a:r>
            <a:r>
              <a:rPr lang="en-US" sz="100" err="1">
                <a:solidFill>
                  <a:schemeClr val="bg1">
                    <a:alpha val="0"/>
                  </a:schemeClr>
                </a:solidFill>
                <a:effectLst/>
              </a:rPr>
              <a:t>statusStickerRunningAgendaFontSize</a:t>
            </a:r>
            <a:r>
              <a:rPr lang="en-US" sz="100">
                <a:solidFill>
                  <a:schemeClr val="bg1">
                    <a:alpha val="0"/>
                  </a:schemeClr>
                </a:solidFill>
                <a:effectLst/>
              </a:rPr>
              <a:t>&gt;12&lt;/</a:t>
            </a:r>
            <a:r>
              <a:rPr lang="en-US" sz="100" err="1">
                <a:solidFill>
                  <a:schemeClr val="bg1">
                    <a:alpha val="0"/>
                  </a:schemeClr>
                </a:solidFill>
                <a:effectLst/>
              </a:rPr>
              <a:t>statusStickerRunningAgendaFontSize</a:t>
            </a:r>
            <a:r>
              <a:rPr lang="en-US" sz="100">
                <a:solidFill>
                  <a:schemeClr val="bg1">
                    <a:alpha val="0"/>
                  </a:schemeClr>
                </a:solidFill>
                <a:effectLst/>
              </a:rPr>
              <a:t>&gt;
      &lt;!-- The &lt;</a:t>
            </a:r>
            <a:r>
              <a:rPr lang="en-US" sz="100" err="1">
                <a:solidFill>
                  <a:schemeClr val="bg1">
                    <a:alpha val="0"/>
                  </a:schemeClr>
                </a:solidFill>
                <a:effectLst/>
              </a:rPr>
              <a:t>columnSpacing</a:t>
            </a:r>
            <a:r>
              <a:rPr lang="en-US" sz="100">
                <a:solidFill>
                  <a:schemeClr val="bg1">
                    <a:alpha val="0"/>
                  </a:schemeClr>
                </a:solidFill>
                <a:effectLst/>
              </a:rPr>
              <a:t>&gt; tag determines the width of the spacing between columns in pt.
           Valid values are integer numbers, min. 28, max. 85 (~1-3cm). If the option is not present or not valid, the default is used. --&gt;
      &lt;</a:t>
            </a:r>
            <a:r>
              <a:rPr lang="en-US" sz="100" err="1">
                <a:solidFill>
                  <a:schemeClr val="bg1">
                    <a:alpha val="0"/>
                  </a:schemeClr>
                </a:solidFill>
                <a:effectLst/>
              </a:rPr>
              <a:t>columnSpacing</a:t>
            </a:r>
            <a:r>
              <a:rPr lang="en-US" sz="100">
                <a:solidFill>
                  <a:schemeClr val="bg1">
                    <a:alpha val="0"/>
                  </a:schemeClr>
                </a:solidFill>
                <a:effectLst/>
              </a:rPr>
              <a:t>&gt;42&lt;/</a:t>
            </a:r>
            <a:r>
              <a:rPr lang="en-US" sz="100" err="1">
                <a:solidFill>
                  <a:schemeClr val="bg1">
                    <a:alpha val="0"/>
                  </a:schemeClr>
                </a:solidFill>
                <a:effectLst/>
              </a:rPr>
              <a:t>columnSpacing</a:t>
            </a:r>
            <a:r>
              <a:rPr lang="en-US" sz="100">
                <a:solidFill>
                  <a:schemeClr val="bg1">
                    <a:alpha val="0"/>
                  </a:schemeClr>
                </a:solidFill>
                <a:effectLst/>
              </a:rPr>
              <a:t>&gt;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a:t>
            </a:r>
            <a:r>
              <a:rPr lang="en-US" sz="100" err="1">
                <a:solidFill>
                  <a:schemeClr val="bg1">
                    <a:alpha val="0"/>
                  </a:schemeClr>
                </a:solidFill>
                <a:effectLst/>
              </a:rPr>
              <a:t>contrastingTextColor</a:t>
            </a:r>
            <a:r>
              <a:rPr lang="en-US" sz="100">
                <a:solidFill>
                  <a:schemeClr val="bg1">
                    <a:alpha val="0"/>
                  </a:schemeClr>
                </a:solidFill>
                <a:effectLst/>
              </a:rPr>
              <a:t>". If it is set to a valid RGB hex code then that color will be used for text if the user applies the client color to fill a shape. 
         Hence, </a:t>
            </a:r>
            <a:r>
              <a:rPr lang="en-US" sz="100" err="1">
                <a:solidFill>
                  <a:schemeClr val="bg1">
                    <a:alpha val="0"/>
                  </a:schemeClr>
                </a:solidFill>
                <a:effectLst/>
              </a:rPr>
              <a:t>contrastingTextColor</a:t>
            </a:r>
            <a:r>
              <a:rPr lang="en-US" sz="100">
                <a:solidFill>
                  <a:schemeClr val="bg1">
                    <a:alpha val="0"/>
                  </a:schemeClr>
                </a:solidFill>
                <a:effectLst/>
              </a:rPr>
              <a:t> usually is white (#FFFFFF), black (#000000) or another dark color. --&gt;
    &lt;colors&gt;
      &lt;color </a:t>
            </a:r>
            <a:r>
              <a:rPr lang="en-US" sz="100" err="1">
                <a:solidFill>
                  <a:schemeClr val="bg1">
                    <a:alpha val="0"/>
                  </a:schemeClr>
                </a:solidFill>
                <a:effectLst/>
              </a:rPr>
              <a:t>contrastingTextColor</a:t>
            </a:r>
            <a:r>
              <a:rPr lang="en-US" sz="100">
                <a:solidFill>
                  <a:schemeClr val="bg1">
                    <a:alpha val="0"/>
                  </a:schemeClr>
                </a:solidFill>
                <a:effectLst/>
              </a:rPr>
              <a:t>="#FFFFFF"&gt;#004A96&lt;/color&gt;
      &lt;color </a:t>
            </a:r>
            <a:r>
              <a:rPr lang="en-US" sz="100" err="1">
                <a:solidFill>
                  <a:schemeClr val="bg1">
                    <a:alpha val="0"/>
                  </a:schemeClr>
                </a:solidFill>
                <a:effectLst/>
              </a:rPr>
              <a:t>contrastingTextColor</a:t>
            </a:r>
            <a:r>
              <a:rPr lang="en-US" sz="100">
                <a:solidFill>
                  <a:schemeClr val="bg1">
                    <a:alpha val="0"/>
                  </a:schemeClr>
                </a:solidFill>
                <a:effectLst/>
              </a:rPr>
              <a:t>="#FFFFFF"&gt;#4472AA&lt;/color&gt;
      &lt;color </a:t>
            </a:r>
            <a:r>
              <a:rPr lang="en-US" sz="100" err="1">
                <a:solidFill>
                  <a:schemeClr val="bg1">
                    <a:alpha val="0"/>
                  </a:schemeClr>
                </a:solidFill>
                <a:effectLst/>
              </a:rPr>
              <a:t>contrastingTextColor</a:t>
            </a:r>
            <a:r>
              <a:rPr lang="en-US" sz="100">
                <a:solidFill>
                  <a:schemeClr val="bg1">
                    <a:alpha val="0"/>
                  </a:schemeClr>
                </a:solidFill>
                <a:effectLst/>
              </a:rPr>
              <a:t>="#FFFFFF"&gt;#7CA0C6&lt;/color&gt;
      &lt;color </a:t>
            </a:r>
            <a:r>
              <a:rPr lang="en-US" sz="100" err="1">
                <a:solidFill>
                  <a:schemeClr val="bg1">
                    <a:alpha val="0"/>
                  </a:schemeClr>
                </a:solidFill>
                <a:effectLst/>
              </a:rPr>
              <a:t>contrastingTextColor</a:t>
            </a:r>
            <a:r>
              <a:rPr lang="en-US" sz="100">
                <a:solidFill>
                  <a:schemeClr val="bg1">
                    <a:alpha val="0"/>
                  </a:schemeClr>
                </a:solidFill>
                <a:effectLst/>
              </a:rPr>
              <a:t>="#000000"&gt;#A6C0DA&lt;/color&gt;
      &lt;color </a:t>
            </a:r>
            <a:r>
              <a:rPr lang="en-US" sz="100" err="1">
                <a:solidFill>
                  <a:schemeClr val="bg1">
                    <a:alpha val="0"/>
                  </a:schemeClr>
                </a:solidFill>
                <a:effectLst/>
              </a:rPr>
              <a:t>contrastingTextColor</a:t>
            </a:r>
            <a:r>
              <a:rPr lang="en-US" sz="100">
                <a:solidFill>
                  <a:schemeClr val="bg1">
                    <a:alpha val="0"/>
                  </a:schemeClr>
                </a:solidFill>
                <a:effectLst/>
              </a:rPr>
              <a:t>="#000000"&gt;#B2B2B2&lt;/color&gt;
      &lt;color </a:t>
            </a:r>
            <a:r>
              <a:rPr lang="en-US" sz="100" err="1">
                <a:solidFill>
                  <a:schemeClr val="bg1">
                    <a:alpha val="0"/>
                  </a:schemeClr>
                </a:solidFill>
                <a:effectLst/>
              </a:rPr>
              <a:t>contrastingTextColor</a:t>
            </a:r>
            <a:r>
              <a:rPr lang="en-US" sz="100">
                <a:solidFill>
                  <a:schemeClr val="bg1">
                    <a:alpha val="0"/>
                  </a:schemeClr>
                </a:solidFill>
                <a:effectLst/>
              </a:rPr>
              <a:t>="#FFFFFF"&gt;#808080&lt;/color&gt;
      &lt;color </a:t>
            </a:r>
            <a:r>
              <a:rPr lang="en-US" sz="100" err="1">
                <a:solidFill>
                  <a:schemeClr val="bg1">
                    <a:alpha val="0"/>
                  </a:schemeClr>
                </a:solidFill>
                <a:effectLst/>
              </a:rPr>
              <a:t>contrastingTextColor</a:t>
            </a:r>
            <a:r>
              <a:rPr lang="en-US" sz="100">
                <a:solidFill>
                  <a:schemeClr val="bg1">
                    <a:alpha val="0"/>
                  </a:schemeClr>
                </a:solidFill>
                <a:effectLst/>
              </a:rPr>
              <a:t>="#FFFFFF"&gt;#333333&lt;/color&gt;
      &lt;color </a:t>
            </a:r>
            <a:r>
              <a:rPr lang="en-US" sz="100" err="1">
                <a:solidFill>
                  <a:schemeClr val="bg1">
                    <a:alpha val="0"/>
                  </a:schemeClr>
                </a:solidFill>
                <a:effectLst/>
              </a:rPr>
              <a:t>contrastingTextColor</a:t>
            </a:r>
            <a:r>
              <a:rPr lang="en-US" sz="100">
                <a:solidFill>
                  <a:schemeClr val="bg1">
                    <a:alpha val="0"/>
                  </a:schemeClr>
                </a:solidFill>
                <a:effectLst/>
              </a:rPr>
              <a:t>="#FFFFFF"&gt;#003974&lt;/color&gt;
      &lt;color </a:t>
            </a:r>
            <a:r>
              <a:rPr lang="en-US" sz="100" err="1">
                <a:solidFill>
                  <a:schemeClr val="bg1">
                    <a:alpha val="0"/>
                  </a:schemeClr>
                </a:solidFill>
                <a:effectLst/>
              </a:rPr>
              <a:t>contrastingTextColor</a:t>
            </a:r>
            <a:r>
              <a:rPr lang="en-US" sz="100">
                <a:solidFill>
                  <a:schemeClr val="bg1">
                    <a:alpha val="0"/>
                  </a:schemeClr>
                </a:solidFill>
                <a:effectLst/>
              </a:rPr>
              <a:t>="#FFFFFF"&gt;#006393&lt;/color&gt;
      &lt;color </a:t>
            </a:r>
            <a:r>
              <a:rPr lang="en-US" sz="100" err="1">
                <a:solidFill>
                  <a:schemeClr val="bg1">
                    <a:alpha val="0"/>
                  </a:schemeClr>
                </a:solidFill>
                <a:effectLst/>
              </a:rPr>
              <a:t>contrastingTextColor</a:t>
            </a:r>
            <a:r>
              <a:rPr lang="en-US" sz="100">
                <a:solidFill>
                  <a:schemeClr val="bg1">
                    <a:alpha val="0"/>
                  </a:schemeClr>
                </a:solidFill>
                <a:effectLst/>
              </a:rPr>
              <a:t>="#FFFFFF"&gt;#0091BF&lt;/color&gt;
    &lt;/colors&gt;
  &lt;/template&gt;
&lt;/</a:t>
            </a:r>
            <a:r>
              <a:rPr lang="en-US" sz="100" err="1">
                <a:solidFill>
                  <a:schemeClr val="bg1">
                    <a:alpha val="0"/>
                  </a:schemeClr>
                </a:solidFill>
                <a:effectLst/>
              </a:rPr>
              <a:t>btfp</a:t>
            </a:r>
            <a:r>
              <a:rPr lang="en-US" sz="100">
                <a:solidFill>
                  <a:schemeClr val="bg1">
                    <a:alpha val="0"/>
                  </a:schemeClr>
                </a:solidFill>
                <a:effectLst/>
              </a:rPr>
              <a:t>&gt;</a:t>
            </a:r>
          </a:p>
        </p:txBody>
      </p:sp>
      <p:sp>
        <p:nvSpPr>
          <p:cNvPr id="19" name="SlideNumber"/>
          <p:cNvSpPr/>
          <p:nvPr userDrawn="1">
            <p:custDataLst>
              <p:tags r:id="rId34"/>
            </p:custDataLst>
          </p:nvPr>
        </p:nvSpPr>
        <p:spPr>
          <a:xfrm>
            <a:off x="334963" y="6516113"/>
            <a:ext cx="320601" cy="138499"/>
          </a:xfrm>
          <a:prstGeom prst="roundRect">
            <a:avLst>
              <a:gd name="adj" fmla="val 0"/>
            </a:avLst>
          </a:prstGeom>
          <a:effectLst/>
        </p:spPr>
        <p:txBody>
          <a:bodyPr lIns="0" tIns="0" rIns="0" bIns="0"/>
          <a:lstStyle/>
          <a:p>
            <a:pPr marL="0" lvl="0" indent="0" algn="l" defTabSz="914400" rtl="0" eaLnBrk="1" latinLnBrk="0" hangingPunct="1">
              <a:spcBef>
                <a:spcPts val="1200"/>
              </a:spcBef>
              <a:buNone/>
            </a:pPr>
            <a:fld id="{BB69BBE8-4DB2-4642-B003-B220ACD5A2FD}" type="slidenum">
              <a:rPr lang="en-US" sz="900" b="0" smtClean="0">
                <a:solidFill>
                  <a:schemeClr val="tx1"/>
                </a:solidFill>
                <a:effectLst/>
              </a:rPr>
              <a:pPr marL="0" lvl="0" indent="0" algn="l" defTabSz="914400" rtl="0" eaLnBrk="1" latinLnBrk="0" hangingPunct="1">
                <a:spcBef>
                  <a:spcPts val="1200"/>
                </a:spcBef>
                <a:buNone/>
              </a:pPr>
              <a:t>‹#›</a:t>
            </a:fld>
            <a:endParaRPr lang="en-US" sz="900" b="0">
              <a:solidFill>
                <a:schemeClr val="tx1"/>
              </a:solidFill>
              <a:effectLst/>
            </a:endParaRPr>
          </a:p>
        </p:txBody>
      </p:sp>
      <p:sp>
        <p:nvSpPr>
          <p:cNvPr id="8" name="CreatedFooter"/>
          <p:cNvSpPr/>
          <p:nvPr userDrawn="1">
            <p:custDataLst>
              <p:tags r:id="rId35"/>
            </p:custDataLst>
          </p:nvPr>
        </p:nvSpPr>
        <p:spPr>
          <a:xfrm>
            <a:off x="7263245" y="6661394"/>
            <a:ext cx="2140528" cy="165036"/>
          </a:xfrm>
          <a:prstGeom prst="rect">
            <a:avLst/>
          </a:prstGeom>
          <a:effectLst/>
        </p:spPr>
        <p:txBody>
          <a:bodyPr wrap="square" lIns="36000" tIns="36000" rIns="36000" bIns="36000">
            <a:spAutoFit/>
          </a:bodyPr>
          <a:lstStyle/>
          <a:p>
            <a:pPr marL="0" indent="0" rtl="0">
              <a:buNone/>
            </a:pPr>
            <a:r>
              <a:rPr lang="en-US" sz="600">
                <a:solidFill>
                  <a:srgbClr val="FFFFFF"/>
                </a:solidFill>
                <a:effectLst/>
              </a:rPr>
              <a:t>180620_TWELVE_Lever 6_Strategy ...</a:t>
            </a:r>
          </a:p>
        </p:txBody>
      </p:sp>
      <p:sp>
        <p:nvSpPr>
          <p:cNvPr id="7" name="OfficeCode"/>
          <p:cNvSpPr/>
          <p:nvPr userDrawn="1">
            <p:custDataLst>
              <p:tags r:id="rId36"/>
            </p:custDataLst>
          </p:nvPr>
        </p:nvSpPr>
        <p:spPr>
          <a:xfrm>
            <a:off x="6722921" y="6661394"/>
            <a:ext cx="540327" cy="165036"/>
          </a:xfrm>
          <a:prstGeom prst="rect">
            <a:avLst/>
          </a:prstGeom>
          <a:effectLst/>
        </p:spPr>
        <p:txBody>
          <a:bodyPr wrap="square" lIns="36000" tIns="36000" rIns="36000" bIns="36000">
            <a:spAutoFit/>
          </a:bodyPr>
          <a:lstStyle/>
          <a:p>
            <a:pPr marL="0" indent="0" rtl="0">
              <a:buNone/>
            </a:pPr>
            <a:r>
              <a:rPr lang="en-US" sz="600">
                <a:solidFill>
                  <a:srgbClr val="FFFFFF"/>
                </a:solidFill>
                <a:effectLst/>
              </a:rPr>
              <a:t>OSL</a:t>
            </a:r>
          </a:p>
        </p:txBody>
      </p:sp>
      <p:sp>
        <p:nvSpPr>
          <p:cNvPr id="2" name="Slide Title"/>
          <p:cNvSpPr>
            <a:spLocks noGrp="1"/>
          </p:cNvSpPr>
          <p:nvPr>
            <p:ph type="title"/>
            <p:custDataLst>
              <p:tags r:id="rId37"/>
            </p:custDataLst>
          </p:nvPr>
        </p:nvSpPr>
        <p:spPr>
          <a:xfrm>
            <a:off x="216029" y="345488"/>
            <a:ext cx="11729206" cy="853200"/>
          </a:xfrm>
          <a:prstGeom prst="rect">
            <a:avLst/>
          </a:prstGeom>
          <a:effectLst/>
        </p:spPr>
        <p:txBody>
          <a:bodyPr vert="horz" lIns="36000" tIns="36000" rIns="36000" bIns="72000" rtlCol="0" anchor="b">
            <a:noAutofit/>
          </a:bodyPr>
          <a:lstStyle/>
          <a:p>
            <a:r>
              <a:rPr lang="en-US">
                <a:effectLst/>
              </a:rPr>
              <a:t>Click to edit Master title style</a:t>
            </a:r>
          </a:p>
        </p:txBody>
      </p:sp>
      <p:sp>
        <p:nvSpPr>
          <p:cNvPr id="4" name="btfpLayoutConfig" hidden="1"/>
          <p:cNvSpPr txBox="1"/>
          <p:nvPr userDrawn="1">
            <p:custDataLst>
              <p:tags r:id="rId38"/>
            </p:custDataLst>
          </p:nvPr>
        </p:nvSpPr>
        <p:spPr>
          <a:xfrm>
            <a:off x="12700" y="12700"/>
            <a:ext cx="431776" cy="88092"/>
          </a:xfrm>
          <a:prstGeom prst="rect">
            <a:avLst/>
          </a:prstGeom>
          <a:noFill/>
          <a:effectLst/>
        </p:spPr>
        <p:txBody>
          <a:bodyPr vert="horz" wrap="none" lIns="36000" tIns="36000" rIns="36000" bIns="36000" rtlCol="0">
            <a:spAutoFit/>
          </a:bodyPr>
          <a:lstStyle/>
          <a:p>
            <a:pPr rtl="0"/>
            <a:r>
              <a:rPr lang="en-US" sz="100">
                <a:solidFill>
                  <a:srgbClr val="FFFFFF">
                    <a:alpha val="0"/>
                  </a:srgbClr>
                </a:solidFill>
                <a:effectLst/>
              </a:rPr>
              <a:t>overall_0_131468204519021135 columns_1_131468204519021135 </a:t>
            </a:r>
          </a:p>
        </p:txBody>
      </p:sp>
      <p:grpSp>
        <p:nvGrpSpPr>
          <p:cNvPr id="15" name="Gruppieren 8">
            <a:extLst>
              <a:ext uri="{FF2B5EF4-FFF2-40B4-BE49-F238E27FC236}">
                <a16:creationId xmlns:a16="http://schemas.microsoft.com/office/drawing/2014/main" id="{D7B6BC95-8EEB-4817-BBEE-BFB3C1456F30}"/>
              </a:ext>
            </a:extLst>
          </p:cNvPr>
          <p:cNvGrpSpPr/>
          <p:nvPr userDrawn="1">
            <p:custDataLst>
              <p:tags r:id="rId39"/>
            </p:custDataLst>
          </p:nvPr>
        </p:nvGrpSpPr>
        <p:grpSpPr>
          <a:xfrm>
            <a:off x="9600000" y="6092575"/>
            <a:ext cx="2592000" cy="540000"/>
            <a:chOff x="9597610" y="6092575"/>
            <a:chExt cx="2592000" cy="540000"/>
          </a:xfrm>
          <a:effectLst/>
        </p:grpSpPr>
        <p:sp>
          <p:nvSpPr>
            <p:cNvPr id="16" name="Rechteck 9">
              <a:extLst>
                <a:ext uri="{FF2B5EF4-FFF2-40B4-BE49-F238E27FC236}">
                  <a16:creationId xmlns:a16="http://schemas.microsoft.com/office/drawing/2014/main" id="{22019ED6-12CF-4A62-86DE-85747B9226FB}"/>
                </a:ext>
              </a:extLst>
            </p:cNvPr>
            <p:cNvSpPr/>
            <p:nvPr userDrawn="1">
              <p:custDataLst>
                <p:tags r:id="rId40"/>
              </p:custDataLst>
            </p:nvPr>
          </p:nvSpPr>
          <p:spPr>
            <a:xfrm>
              <a:off x="9597610" y="6092575"/>
              <a:ext cx="2592000" cy="540000"/>
            </a:xfrm>
            <a:prstGeom prst="rect">
              <a:avLst/>
            </a:prstGeom>
            <a:solidFill>
              <a:srgbClr val="004A96"/>
            </a:solidFill>
            <a:ln w="25400" cap="flat" cmpd="sng" algn="ctr">
              <a:noFill/>
              <a:prstDash val="solid"/>
            </a:ln>
            <a:effectLst/>
          </p:spPr>
          <p:txBody>
            <a:bodyPr rtlCol="0" anchor="ctr"/>
            <a:lstStyle/>
            <a:p>
              <a:pPr marL="0" marR="0" lvl="0" indent="0" algn="ctr" defTabSz="868040" rtl="0" eaLnBrk="1" fontAlgn="auto" latinLnBrk="0" hangingPunct="1">
                <a:lnSpc>
                  <a:spcPct val="100000"/>
                </a:lnSpc>
                <a:spcBef>
                  <a:spcPct val="0"/>
                </a:spcBef>
                <a:spcAft>
                  <a:spcPct val="0"/>
                </a:spcAft>
                <a:buClrTx/>
                <a:buSzTx/>
                <a:buFontTx/>
                <a:buNone/>
                <a:defRPr>
                  <a:effectLst/>
                </a:defRPr>
              </a:pPr>
              <a:endParaRPr kumimoji="0" lang="en-US" sz="1709" b="0" i="0" u="none" strike="noStrike" kern="0" cap="none" spc="0" normalizeH="0" baseline="0" noProof="0">
                <a:ln>
                  <a:noFill/>
                </a:ln>
                <a:solidFill>
                  <a:srgbClr val="FFFFFF"/>
                </a:solidFill>
                <a:effectLst/>
                <a:uLnTx/>
                <a:uFillTx/>
                <a:latin typeface="Arial"/>
                <a:cs typeface="Arial"/>
              </a:endParaRPr>
            </a:p>
          </p:txBody>
        </p:sp>
        <p:pic>
          <p:nvPicPr>
            <p:cNvPr id="17" name="Grafik 10">
              <a:extLst>
                <a:ext uri="{FF2B5EF4-FFF2-40B4-BE49-F238E27FC236}">
                  <a16:creationId xmlns:a16="http://schemas.microsoft.com/office/drawing/2014/main" id="{5C10B800-1D38-4CC4-8BDB-98E1095D92E3}"/>
                </a:ext>
              </a:extLst>
            </p:cNvPr>
            <p:cNvPicPr>
              <a:picLocks noChangeAspect="1"/>
            </p:cNvPicPr>
            <p:nvPr userDrawn="1">
              <p:custDataLst>
                <p:tags r:id="rId41"/>
              </p:custDataLst>
            </p:nvPr>
          </p:nvPicPr>
          <p:blipFill>
            <a:blip r:embed="rId44" cstate="print">
              <a:extLst>
                <a:ext uri="{28A0092B-C50C-407E-A947-70E740481C1C}">
                  <a14:useLocalDpi xmlns:a14="http://schemas.microsoft.com/office/drawing/2010/main" val="0"/>
                </a:ext>
              </a:extLst>
            </a:blip>
            <a:stretch>
              <a:fillRect/>
            </a:stretch>
          </p:blipFill>
          <p:spPr>
            <a:xfrm>
              <a:off x="9732610" y="6228712"/>
              <a:ext cx="808391" cy="292882"/>
            </a:xfrm>
            <a:prstGeom prst="rect">
              <a:avLst/>
            </a:prstGeom>
            <a:effectLst/>
          </p:spPr>
        </p:pic>
      </p:grpSp>
      <p:sp>
        <p:nvSpPr>
          <p:cNvPr id="18" name="Textplatzhalter 2">
            <a:extLst>
              <a:ext uri="{FF2B5EF4-FFF2-40B4-BE49-F238E27FC236}">
                <a16:creationId xmlns:a16="http://schemas.microsoft.com/office/drawing/2014/main" id="{46088D06-A426-464A-89E5-6EDDEC6612AE}"/>
              </a:ext>
            </a:extLst>
          </p:cNvPr>
          <p:cNvSpPr>
            <a:spLocks noGrp="1"/>
          </p:cNvSpPr>
          <p:nvPr>
            <p:ph type="body" idx="1"/>
          </p:nvPr>
        </p:nvSpPr>
        <p:spPr>
          <a:xfrm>
            <a:off x="216029" y="1943999"/>
            <a:ext cx="11753889" cy="3960000"/>
          </a:xfrm>
          <a:prstGeom prst="rect">
            <a:avLst/>
          </a:prstGeom>
        </p:spPr>
        <p:txBody>
          <a:bodyPr vert="horz" lIns="0" tIns="0" rIns="0" bIns="0" rtlCol="0">
            <a:noAutofit/>
          </a:bodyPr>
          <a:lstStyle/>
          <a:p>
            <a:pPr marL="342900" marR="0" lvl="0" indent="-342900" algn="l" defTabSz="914400" rtl="0" eaLnBrk="1" fontAlgn="auto" latinLnBrk="0" hangingPunct="1">
              <a:lnSpc>
                <a:spcPct val="110000"/>
              </a:lnSpc>
              <a:spcBef>
                <a:spcPts val="0"/>
              </a:spcBef>
              <a:spcAft>
                <a:spcPts val="0"/>
              </a:spcAft>
              <a:buClr>
                <a:srgbClr val="004A96"/>
              </a:buClr>
              <a:buSzTx/>
              <a:buFont typeface="Wingdings" panose="05000000000000000000" pitchFamily="2" charset="2"/>
              <a:buChar char="n"/>
              <a:tabLst/>
              <a:defRPr/>
            </a:pPr>
            <a:r>
              <a:rPr kumimoji="0" lang="en-US" sz="2000" b="0" i="0" u="none" strike="noStrike" kern="1200" cap="none" spc="0" normalizeH="0" baseline="0" noProof="0" err="1">
                <a:ln>
                  <a:noFill/>
                </a:ln>
                <a:solidFill>
                  <a:srgbClr val="000000"/>
                </a:solidFill>
                <a:effectLst/>
                <a:uLnTx/>
                <a:uFillTx/>
                <a:latin typeface="Arial"/>
                <a:ea typeface="+mn-ea"/>
                <a:cs typeface="+mn-cs"/>
              </a:rPr>
              <a:t>Formatvorlagen</a:t>
            </a:r>
            <a:r>
              <a:rPr kumimoji="0" lang="en-US" sz="2000" b="0" i="0" u="none" strike="noStrike" kern="1200" cap="none" spc="0" normalizeH="0" baseline="0" noProof="0">
                <a:ln>
                  <a:noFill/>
                </a:ln>
                <a:solidFill>
                  <a:srgbClr val="000000"/>
                </a:solidFill>
                <a:effectLst/>
                <a:uLnTx/>
                <a:uFillTx/>
                <a:latin typeface="Arial"/>
                <a:ea typeface="+mn-ea"/>
                <a:cs typeface="+mn-cs"/>
              </a:rPr>
              <a:t> des </a:t>
            </a:r>
            <a:r>
              <a:rPr kumimoji="0" lang="en-US" sz="2000" b="0" i="0" u="none" strike="noStrike" kern="1200" cap="none" spc="0" normalizeH="0" baseline="0" noProof="0" err="1">
                <a:ln>
                  <a:noFill/>
                </a:ln>
                <a:solidFill>
                  <a:srgbClr val="000000"/>
                </a:solidFill>
                <a:effectLst/>
                <a:uLnTx/>
                <a:uFillTx/>
                <a:latin typeface="Arial"/>
                <a:ea typeface="+mn-ea"/>
                <a:cs typeface="+mn-cs"/>
              </a:rPr>
              <a:t>Textmasters</a:t>
            </a:r>
            <a:r>
              <a:rPr kumimoji="0" lang="en-US" sz="2000" b="0" i="0" u="none" strike="noStrike" kern="1200" cap="none" spc="0" normalizeH="0" baseline="0" noProof="0">
                <a:ln>
                  <a:noFill/>
                </a:ln>
                <a:solidFill>
                  <a:srgbClr val="000000"/>
                </a:solidFill>
                <a:effectLst/>
                <a:uLnTx/>
                <a:uFillTx/>
                <a:latin typeface="Arial"/>
                <a:ea typeface="+mn-ea"/>
                <a:cs typeface="+mn-cs"/>
              </a:rPr>
              <a:t> </a:t>
            </a:r>
            <a:r>
              <a:rPr kumimoji="0" lang="en-US" sz="2000" b="0" i="0" u="none" strike="noStrike" kern="1200" cap="none" spc="0" normalizeH="0" baseline="0" noProof="0" err="1">
                <a:ln>
                  <a:noFill/>
                </a:ln>
                <a:solidFill>
                  <a:srgbClr val="000000"/>
                </a:solidFill>
                <a:effectLst/>
                <a:uLnTx/>
                <a:uFillTx/>
                <a:latin typeface="Arial"/>
                <a:ea typeface="+mn-ea"/>
                <a:cs typeface="+mn-cs"/>
              </a:rPr>
              <a:t>bearbeiten</a:t>
            </a:r>
            <a:endParaRPr kumimoji="0" lang="en-US" sz="2000" b="0" i="0" u="none" strike="noStrike" kern="1200" cap="none" spc="0" normalizeH="0" baseline="0" noProof="0">
              <a:ln>
                <a:noFill/>
              </a:ln>
              <a:solidFill>
                <a:srgbClr val="000000"/>
              </a:solidFill>
              <a:effectLst/>
              <a:uLnTx/>
              <a:uFillTx/>
              <a:latin typeface="Arial"/>
              <a:ea typeface="+mn-ea"/>
              <a:cs typeface="+mn-cs"/>
            </a:endParaRPr>
          </a:p>
          <a:p>
            <a:pPr marL="719138" marR="0" lvl="1" indent="-361950" algn="l" defTabSz="914400" rtl="0" eaLnBrk="1" fontAlgn="auto" latinLnBrk="0" hangingPunct="1">
              <a:lnSpc>
                <a:spcPct val="110000"/>
              </a:lnSpc>
              <a:spcBef>
                <a:spcPts val="600"/>
              </a:spcBef>
              <a:spcAft>
                <a:spcPts val="0"/>
              </a:spcAft>
              <a:buClr>
                <a:srgbClr val="004A96"/>
              </a:buClr>
              <a:buSzTx/>
              <a:buFont typeface="Wingdings 3" panose="05040102010807070707" pitchFamily="18" charset="2"/>
              <a:buChar char=""/>
              <a:tabLst/>
              <a:defRPr/>
            </a:pPr>
            <a:r>
              <a:rPr kumimoji="0" lang="en-US" sz="2000" b="0" i="0" u="none" strike="noStrike" kern="1200" cap="none" spc="0" normalizeH="0" baseline="0" noProof="0" err="1">
                <a:ln>
                  <a:noFill/>
                </a:ln>
                <a:solidFill>
                  <a:srgbClr val="000000"/>
                </a:solidFill>
                <a:effectLst/>
                <a:uLnTx/>
                <a:uFillTx/>
                <a:latin typeface="Arial"/>
                <a:ea typeface="+mn-ea"/>
                <a:cs typeface="+mn-cs"/>
              </a:rPr>
              <a:t>Zweite</a:t>
            </a:r>
            <a:r>
              <a:rPr kumimoji="0" lang="en-US" sz="2000" b="0" i="0" u="none" strike="noStrike" kern="1200" cap="none" spc="0" normalizeH="0" baseline="0" noProof="0">
                <a:ln>
                  <a:noFill/>
                </a:ln>
                <a:solidFill>
                  <a:srgbClr val="000000"/>
                </a:solidFill>
                <a:effectLst/>
                <a:uLnTx/>
                <a:uFillTx/>
                <a:latin typeface="Arial"/>
                <a:ea typeface="+mn-ea"/>
                <a:cs typeface="+mn-cs"/>
              </a:rPr>
              <a:t> Ebene</a:t>
            </a:r>
          </a:p>
          <a:p>
            <a:pPr marL="1074738" marR="0" lvl="2" indent="-355600" algn="l" defTabSz="914400" rtl="0" eaLnBrk="1" fontAlgn="auto" latinLnBrk="0" hangingPunct="1">
              <a:lnSpc>
                <a:spcPct val="110000"/>
              </a:lnSpc>
              <a:spcBef>
                <a:spcPts val="300"/>
              </a:spcBef>
              <a:spcAft>
                <a:spcPts val="0"/>
              </a:spcAft>
              <a:buClr>
                <a:srgbClr val="004A96"/>
              </a:buClr>
              <a:buSzTx/>
              <a:buFont typeface="Arial" panose="020B0604020202020204" pitchFamily="34" charset="0"/>
              <a:buChar char="●"/>
              <a:tabLst/>
              <a:defRPr/>
            </a:pPr>
            <a:r>
              <a:rPr kumimoji="0" lang="en-US" sz="2000" b="0" i="0" u="none" strike="noStrike" kern="1200" cap="none" spc="0" normalizeH="0" baseline="0" noProof="0" err="1">
                <a:ln>
                  <a:noFill/>
                </a:ln>
                <a:solidFill>
                  <a:srgbClr val="000000"/>
                </a:solidFill>
                <a:effectLst/>
                <a:uLnTx/>
                <a:uFillTx/>
                <a:latin typeface="Arial"/>
                <a:ea typeface="+mn-ea"/>
                <a:cs typeface="+mn-cs"/>
              </a:rPr>
              <a:t>Dritte</a:t>
            </a:r>
            <a:r>
              <a:rPr kumimoji="0" lang="en-US" sz="2000" b="0" i="0" u="none" strike="noStrike" kern="1200" cap="none" spc="0" normalizeH="0" baseline="0" noProof="0">
                <a:ln>
                  <a:noFill/>
                </a:ln>
                <a:solidFill>
                  <a:srgbClr val="000000"/>
                </a:solidFill>
                <a:effectLst/>
                <a:uLnTx/>
                <a:uFillTx/>
                <a:latin typeface="Arial"/>
                <a:ea typeface="+mn-ea"/>
                <a:cs typeface="+mn-cs"/>
              </a:rPr>
              <a:t> Ebene</a:t>
            </a:r>
          </a:p>
          <a:p>
            <a:pPr marL="1436688" marR="0" lvl="3" indent="-361950" algn="l" defTabSz="914400" rtl="0" eaLnBrk="1" fontAlgn="auto" latinLnBrk="0" hangingPunct="1">
              <a:lnSpc>
                <a:spcPct val="110000"/>
              </a:lnSpc>
              <a:spcBef>
                <a:spcPts val="0"/>
              </a:spcBef>
              <a:spcAft>
                <a:spcPct val="50000"/>
              </a:spcAft>
              <a:buClr>
                <a:srgbClr val="004A96"/>
              </a:buClr>
              <a:buSzTx/>
              <a:buFont typeface="Arial" panose="020B0604020202020204" pitchFamily="34" charset="0"/>
              <a:buChar char="−"/>
              <a:tabLst/>
              <a:defRPr/>
            </a:pPr>
            <a:r>
              <a:rPr kumimoji="0" lang="en-US" sz="2000" b="0" i="0" u="none" strike="noStrike" kern="1200" cap="none" spc="0" normalizeH="0" baseline="0" noProof="0" err="1">
                <a:ln>
                  <a:noFill/>
                </a:ln>
                <a:solidFill>
                  <a:srgbClr val="000000"/>
                </a:solidFill>
                <a:effectLst/>
                <a:uLnTx/>
                <a:uFillTx/>
                <a:latin typeface="Arial"/>
                <a:ea typeface="+mn-ea"/>
                <a:cs typeface="+mn-cs"/>
              </a:rPr>
              <a:t>Vierte</a:t>
            </a:r>
            <a:r>
              <a:rPr kumimoji="0" lang="en-US" sz="2000" b="0" i="0" u="none" strike="noStrike" kern="1200" cap="none" spc="0" normalizeH="0" baseline="0" noProof="0">
                <a:ln>
                  <a:noFill/>
                </a:ln>
                <a:solidFill>
                  <a:srgbClr val="000000"/>
                </a:solidFill>
                <a:effectLst/>
                <a:uLnTx/>
                <a:uFillTx/>
                <a:latin typeface="Arial"/>
                <a:ea typeface="+mn-ea"/>
                <a:cs typeface="+mn-cs"/>
              </a:rPr>
              <a:t> Ebene</a:t>
            </a:r>
          </a:p>
        </p:txBody>
      </p:sp>
      <p:sp>
        <p:nvSpPr>
          <p:cNvPr id="24" name="Datumsplatzhalter 5">
            <a:extLst>
              <a:ext uri="{FF2B5EF4-FFF2-40B4-BE49-F238E27FC236}">
                <a16:creationId xmlns:a16="http://schemas.microsoft.com/office/drawing/2014/main" id="{9D573E54-AFFE-4F16-9066-6BC5A6337B06}"/>
              </a:ext>
            </a:extLst>
          </p:cNvPr>
          <p:cNvSpPr>
            <a:spLocks noGrp="1"/>
          </p:cNvSpPr>
          <p:nvPr>
            <p:ph type="dt" sz="half" idx="2"/>
          </p:nvPr>
        </p:nvSpPr>
        <p:spPr>
          <a:xfrm>
            <a:off x="685849" y="6516409"/>
            <a:ext cx="468187" cy="175322"/>
          </a:xfrm>
          <a:prstGeom prst="rect">
            <a:avLst/>
          </a:prstGeom>
        </p:spPr>
        <p:txBody>
          <a:bodyPr wrap="none" lIns="0" tIns="0" rIns="0" bIns="0"/>
          <a:lstStyle>
            <a:lvl1pPr rtl="0">
              <a:defRPr sz="900">
                <a:solidFill>
                  <a:schemeClr val="tx1"/>
                </a:solidFill>
              </a:defRPr>
            </a:lvl1pPr>
          </a:lstStyle>
          <a:p>
            <a:fld id="{D6E1CA44-E05B-41E9-8CD5-05031306FDE4}" type="datetime4">
              <a:rPr lang="en-US" smtClean="0"/>
              <a:t>August 29, 2022</a:t>
            </a:fld>
            <a:endParaRPr lang="en-US"/>
          </a:p>
        </p:txBody>
      </p:sp>
      <p:sp>
        <p:nvSpPr>
          <p:cNvPr id="25" name="Fußzeilenplatzhalter 6">
            <a:extLst>
              <a:ext uri="{FF2B5EF4-FFF2-40B4-BE49-F238E27FC236}">
                <a16:creationId xmlns:a16="http://schemas.microsoft.com/office/drawing/2014/main" id="{18699820-784C-49F8-9666-0B3BBF612897}"/>
              </a:ext>
            </a:extLst>
          </p:cNvPr>
          <p:cNvSpPr>
            <a:spLocks noGrp="1"/>
          </p:cNvSpPr>
          <p:nvPr>
            <p:ph type="ftr" sz="quarter" idx="3"/>
          </p:nvPr>
        </p:nvSpPr>
        <p:spPr>
          <a:xfrm>
            <a:off x="1794211" y="6516113"/>
            <a:ext cx="3364707" cy="167933"/>
          </a:xfrm>
          <a:prstGeom prst="rect">
            <a:avLst/>
          </a:prstGeom>
        </p:spPr>
        <p:txBody>
          <a:bodyPr lIns="0" tIns="0" rIns="0" bIns="0"/>
          <a:lstStyle>
            <a:lvl1pPr rtl="0">
              <a:defRPr sz="900">
                <a:solidFill>
                  <a:srgbClr val="000000"/>
                </a:solidFill>
              </a:defRPr>
            </a:lvl1pPr>
          </a:lstStyle>
          <a:p>
            <a:r>
              <a:rPr lang="en-US"/>
              <a:t>Project Unique</a:t>
            </a:r>
          </a:p>
        </p:txBody>
      </p:sp>
      <p:sp>
        <p:nvSpPr>
          <p:cNvPr id="10" name="TextBox 9">
            <a:extLst>
              <a:ext uri="{FF2B5EF4-FFF2-40B4-BE49-F238E27FC236}">
                <a16:creationId xmlns:a16="http://schemas.microsoft.com/office/drawing/2014/main" id="{D9F4BBA3-B218-4B95-9778-6B290BAFB07A}"/>
              </a:ext>
            </a:extLst>
          </p:cNvPr>
          <p:cNvSpPr txBox="1"/>
          <p:nvPr userDrawn="1"/>
        </p:nvSpPr>
        <p:spPr bwMode="gray">
          <a:xfrm>
            <a:off x="685849" y="6258089"/>
            <a:ext cx="7400541" cy="211203"/>
          </a:xfrm>
          <a:prstGeom prst="rect">
            <a:avLst/>
          </a:prstGeom>
          <a:noFill/>
        </p:spPr>
        <p:txBody>
          <a:bodyPr wrap="square" lIns="36000" tIns="36000" rIns="36000" bIns="36000" rtlCol="0">
            <a:spAutoFit/>
          </a:bodyPr>
          <a:lstStyle/>
          <a:p>
            <a:pPr marL="0" indent="0" rtl="0">
              <a:buNone/>
            </a:pPr>
            <a:endParaRPr lang="en-US" sz="900"/>
          </a:p>
        </p:txBody>
      </p:sp>
      <p:sp>
        <p:nvSpPr>
          <p:cNvPr id="11"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3CBFFAC5-6A26-4AC1-911C-91F133536F94}"/>
              </a:ext>
            </a:extLst>
          </p:cNvPr>
          <p:cNvSpPr txBox="1"/>
          <p:nvPr userDrawn="1"/>
        </p:nvSpPr>
        <p:spPr bwMode="gray">
          <a:xfrm>
            <a:off x="5747487" y="6608802"/>
            <a:ext cx="697026" cy="249198"/>
          </a:xfrm>
          <a:prstGeom prst="rect">
            <a:avLst/>
          </a:prstGeom>
          <a:noFill/>
        </p:spPr>
        <p:txBody>
          <a:bodyPr vert="horz" wrap="square" lIns="0" tIns="0" rIns="0" bIns="0" rtlCol="0" anchor="ctr" anchorCtr="1">
            <a:spAutoFit/>
          </a:bodyPr>
          <a:lstStyle/>
          <a:p>
            <a:pPr marL="0" indent="0" algn="ctr">
              <a:spcBef>
                <a:spcPts val="0"/>
              </a:spcBef>
              <a:spcAft>
                <a:spcPts val="0"/>
              </a:spcAft>
              <a:buNone/>
            </a:pPr>
            <a:r>
              <a:rPr lang="de-DE" sz="1000">
                <a:solidFill>
                  <a:srgbClr val="000000"/>
                </a:solidFill>
                <a:latin typeface="Arial" panose="020B0604020202020204" pitchFamily="34" charset="0"/>
              </a:rPr>
              <a:t>Internal</a:t>
            </a:r>
            <a:endParaRPr lang="de-DE" sz="1000" err="1">
              <a:solidFill>
                <a:srgbClr val="000000"/>
              </a:solidFill>
              <a:latin typeface="Arial" panose="020B0604020202020204" pitchFamily="34" charset="0"/>
            </a:endParaRPr>
          </a:p>
        </p:txBody>
      </p:sp>
    </p:spTree>
    <p:extLst>
      <p:ext uri="{BB962C8B-B14F-4D97-AF65-F5344CB8AC3E}">
        <p14:creationId xmlns:p14="http://schemas.microsoft.com/office/powerpoint/2010/main" val="3651969128"/>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Lst>
  <p:transition/>
  <p:hf sldNum="0" hdr="0" ftr="0"/>
  <p:txStyles>
    <p:titleStyle>
      <a:lvl1pPr algn="l" defTabSz="711200" rtl="0" eaLnBrk="1" latinLnBrk="0" hangingPunct="1">
        <a:lnSpc>
          <a:spcPct val="100000"/>
        </a:lnSpc>
        <a:spcBef>
          <a:spcPct val="0"/>
        </a:spcBef>
        <a:buNone/>
        <a:defRPr sz="2800" b="1" kern="1200">
          <a:solidFill>
            <a:schemeClr val="accent1"/>
          </a:solidFill>
          <a:effectLst/>
          <a:latin typeface="+mj-lt"/>
          <a:ea typeface="+mj-ea"/>
          <a:cs typeface="+mj-cs"/>
        </a:defRPr>
      </a:lvl1pPr>
    </p:titleStyle>
    <p:bodyStyle>
      <a:lvl1pPr marL="180975" indent="-180975" algn="l" defTabSz="914354" rtl="0" eaLnBrk="1" latinLnBrk="0" hangingPunct="1">
        <a:lnSpc>
          <a:spcPct val="100000"/>
        </a:lnSpc>
        <a:spcBef>
          <a:spcPts val="1200"/>
        </a:spcBef>
        <a:buFont typeface="Arial" panose="020B0604020202020204" pitchFamily="34" charset="0"/>
        <a:buChar char="•"/>
        <a:defRPr sz="1600" kern="1200">
          <a:solidFill>
            <a:schemeClr val="tx1"/>
          </a:solidFill>
          <a:effectLst/>
          <a:latin typeface="+mn-lt"/>
          <a:ea typeface="+mn-ea"/>
          <a:cs typeface="+mn-cs"/>
        </a:defRPr>
      </a:lvl1pPr>
      <a:lvl2pPr marL="361950"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effectLst/>
          <a:latin typeface="+mn-lt"/>
          <a:ea typeface="+mn-ea"/>
          <a:cs typeface="+mn-cs"/>
        </a:defRPr>
      </a:lvl2pPr>
      <a:lvl3pPr marL="534988" indent="-173038" algn="l" defTabSz="914354" rtl="0" eaLnBrk="1" latinLnBrk="0" hangingPunct="1">
        <a:lnSpc>
          <a:spcPct val="100000"/>
        </a:lnSpc>
        <a:spcBef>
          <a:spcPts val="600"/>
        </a:spcBef>
        <a:buFont typeface="Arial" panose="020B0604020202020204" pitchFamily="34" charset="0"/>
        <a:buChar char="&gt;"/>
        <a:defRPr sz="1400" kern="1200">
          <a:solidFill>
            <a:schemeClr val="tx1"/>
          </a:solidFill>
          <a:effectLst/>
          <a:latin typeface="+mn-lt"/>
          <a:ea typeface="+mn-ea"/>
          <a:cs typeface="+mn-cs"/>
        </a:defRPr>
      </a:lvl3pPr>
      <a:lvl4pPr marL="715963" indent="-180975" algn="l" defTabSz="914354" rtl="0" eaLnBrk="1" latinLnBrk="0" hangingPunct="1">
        <a:lnSpc>
          <a:spcPct val="100000"/>
        </a:lnSpc>
        <a:spcBef>
          <a:spcPts val="600"/>
        </a:spcBef>
        <a:buFont typeface="Arial" panose="020B0604020202020204" pitchFamily="34" charset="0"/>
        <a:buChar char="–"/>
        <a:defRPr sz="1400" kern="1200">
          <a:solidFill>
            <a:schemeClr val="tx1"/>
          </a:solidFill>
          <a:effectLst/>
          <a:latin typeface="+mn-lt"/>
          <a:ea typeface="+mn-ea"/>
          <a:cs typeface="+mn-cs"/>
        </a:defRPr>
      </a:lvl4pPr>
      <a:lvl5pPr marL="898525" indent="-182563" algn="l" defTabSz="914354" rtl="0" eaLnBrk="1" latinLnBrk="0" hangingPunct="1">
        <a:lnSpc>
          <a:spcPct val="100000"/>
        </a:lnSpc>
        <a:spcBef>
          <a:spcPts val="600"/>
        </a:spcBef>
        <a:buFont typeface="Arial" panose="020B0604020202020204" pitchFamily="34" charset="0"/>
        <a:buChar char="&gt;"/>
        <a:defRPr sz="1400" kern="1200">
          <a:solidFill>
            <a:schemeClr val="tx1"/>
          </a:solidFill>
          <a:effectLst/>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9pPr>
    </p:bodyStyle>
    <p:otherStyle>
      <a:defPPr>
        <a:defRPr lang="en-US">
          <a:effectLst/>
        </a:defRPr>
      </a:defPPr>
      <a:lvl1pPr marL="177800" indent="-177800" algn="l" defTabSz="711200" rtl="0" eaLnBrk="1" latinLnBrk="0" hangingPunct="1">
        <a:spcBef>
          <a:spcPts val="1200"/>
        </a:spcBef>
        <a:buChar char="•"/>
        <a:defRPr sz="1600" kern="1200">
          <a:solidFill>
            <a:schemeClr val="tx1"/>
          </a:solidFill>
          <a:effectLst/>
          <a:latin typeface="+mn-lt"/>
          <a:ea typeface="+mn-ea"/>
          <a:cs typeface="+mn-cs"/>
        </a:defRPr>
      </a:lvl1pPr>
      <a:lvl2pPr marL="355600" indent="-177800" algn="l" defTabSz="711200" rtl="0" eaLnBrk="1" latinLnBrk="0" hangingPunct="1">
        <a:spcBef>
          <a:spcPts val="600"/>
        </a:spcBef>
        <a:buChar char="–"/>
        <a:defRPr sz="1400" kern="1200">
          <a:solidFill>
            <a:schemeClr val="tx1"/>
          </a:solidFill>
          <a:effectLst/>
          <a:latin typeface="+mn-lt"/>
          <a:ea typeface="+mn-ea"/>
          <a:cs typeface="+mn-cs"/>
        </a:defRPr>
      </a:lvl2pPr>
      <a:lvl3pPr marL="533400" indent="-177800" algn="l" defTabSz="711200" rtl="0" eaLnBrk="1" latinLnBrk="0" hangingPunct="1">
        <a:spcBef>
          <a:spcPts val="600"/>
        </a:spcBef>
        <a:buChar char="&gt;"/>
        <a:defRPr sz="1400" kern="1200">
          <a:solidFill>
            <a:schemeClr val="tx1"/>
          </a:solidFill>
          <a:effectLst/>
          <a:latin typeface="+mn-lt"/>
          <a:ea typeface="+mn-ea"/>
          <a:cs typeface="+mn-cs"/>
        </a:defRPr>
      </a:lvl3pPr>
      <a:lvl4pPr marL="711200" indent="-177800" algn="l" defTabSz="711200" rtl="0" eaLnBrk="1" latinLnBrk="0" hangingPunct="1">
        <a:spcBef>
          <a:spcPts val="600"/>
        </a:spcBef>
        <a:buChar char="–"/>
        <a:defRPr sz="1400" kern="1200">
          <a:solidFill>
            <a:schemeClr val="tx1"/>
          </a:solidFill>
          <a:effectLst/>
          <a:latin typeface="+mn-lt"/>
          <a:ea typeface="+mn-ea"/>
          <a:cs typeface="+mn-cs"/>
        </a:defRPr>
      </a:lvl4pPr>
      <a:lvl5pPr marL="889000" indent="-177800" algn="l" defTabSz="711200" rtl="0" eaLnBrk="1" latinLnBrk="0" hangingPunct="1">
        <a:spcBef>
          <a:spcPts val="600"/>
        </a:spcBef>
        <a:buChar char="&gt;"/>
        <a:defRPr sz="1400" kern="1200">
          <a:solidFill>
            <a:schemeClr val="tx1"/>
          </a:solidFill>
          <a:effectLst/>
          <a:latin typeface="+mn-lt"/>
          <a:ea typeface="+mn-ea"/>
          <a:cs typeface="+mn-cs"/>
        </a:defRPr>
      </a:lvl5pPr>
      <a:lvl6pPr marL="1066800" algn="l" defTabSz="711200" rtl="0" eaLnBrk="1" latinLnBrk="0" hangingPunct="1">
        <a:defRPr sz="1400" kern="1200">
          <a:solidFill>
            <a:schemeClr val="tx1"/>
          </a:solidFill>
          <a:effectLst/>
          <a:latin typeface="+mn-lt"/>
          <a:ea typeface="+mn-ea"/>
          <a:cs typeface="+mn-cs"/>
        </a:defRPr>
      </a:lvl6pPr>
      <a:lvl7pPr marL="1244600" algn="l" defTabSz="711200" rtl="0" eaLnBrk="1" latinLnBrk="0" hangingPunct="1">
        <a:defRPr sz="1400" kern="1200">
          <a:solidFill>
            <a:schemeClr val="tx1"/>
          </a:solidFill>
          <a:effectLst/>
          <a:latin typeface="+mn-lt"/>
          <a:ea typeface="+mn-ea"/>
          <a:cs typeface="+mn-cs"/>
        </a:defRPr>
      </a:lvl7pPr>
      <a:lvl8pPr marL="1422400" algn="l" defTabSz="711200" rtl="0" eaLnBrk="1" latinLnBrk="0" hangingPunct="1">
        <a:defRPr sz="1400" kern="1200">
          <a:solidFill>
            <a:schemeClr val="tx1"/>
          </a:solidFill>
          <a:effectLst/>
          <a:latin typeface="+mn-lt"/>
          <a:ea typeface="+mn-ea"/>
          <a:cs typeface="+mn-cs"/>
        </a:defRPr>
      </a:lvl8pPr>
      <a:lvl9pPr marL="1600200" algn="l" defTabSz="711200" rtl="0" eaLnBrk="1" latinLnBrk="0" hangingPunct="1">
        <a:defRPr sz="1400" kern="1200">
          <a:solidFill>
            <a:schemeClr val="tx1"/>
          </a:solidFill>
          <a:effectLst/>
          <a:latin typeface="+mn-lt"/>
          <a:ea typeface="+mn-ea"/>
          <a:cs typeface="+mn-cs"/>
        </a:defRPr>
      </a:lvl9pPr>
    </p:otherStyle>
  </p:txStyles>
  <p:extLst>
    <p:ext uri="{27BBF7A9-308A-43DC-89C8-2F10F3537804}">
      <p15:sldGuideLst xmlns:p15="http://schemas.microsoft.com/office/powerpoint/2012/main">
        <p15:guide id="1" orient="horz" pos="618">
          <p15:clr>
            <a:srgbClr val="D1D1D1"/>
          </p15:clr>
        </p15:guide>
        <p15:guide id="2" pos="211">
          <p15:clr>
            <a:srgbClr val="D1D1D1"/>
          </p15:clr>
        </p15:guide>
        <p15:guide id="4" orient="horz" pos="867">
          <p15:clr>
            <a:srgbClr val="D1D1D1"/>
          </p15:clr>
        </p15:guide>
        <p15:guide id="7" orient="horz" pos="3974">
          <p15:clr>
            <a:srgbClr val="D1D1D1"/>
          </p15:clr>
        </p15:guide>
        <p15:guide id="8" pos="7469">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hyperlink" Target="https://www.linkedin.com/in/quinn-knudsen-89847b117/" TargetMode="External"/><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image" Target="../media/image30.png"/><Relationship Id="rId16" Type="http://schemas.openxmlformats.org/officeDocument/2006/relationships/image" Target="../media/image44.svg"/><Relationship Id="rId20" Type="http://schemas.openxmlformats.org/officeDocument/2006/relationships/image" Target="../media/image47.jpg"/><Relationship Id="rId1" Type="http://schemas.openxmlformats.org/officeDocument/2006/relationships/slideLayout" Target="../slideLayouts/slideLayout50.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6.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a:extLst>
              <a:ext uri="{FF2B5EF4-FFF2-40B4-BE49-F238E27FC236}">
                <a16:creationId xmlns:a16="http://schemas.microsoft.com/office/drawing/2014/main" id="{C91FF936-B2EA-49BD-82ED-C6DD2EFD4707}"/>
              </a:ext>
            </a:extLst>
          </p:cNvPr>
          <p:cNvSpPr>
            <a:spLocks noGrp="1" noChangeArrowheads="1"/>
          </p:cNvSpPr>
          <p:nvPr>
            <p:ph type="ctrTitle"/>
          </p:nvPr>
        </p:nvSpPr>
        <p:spPr/>
        <p:txBody>
          <a:bodyPr/>
          <a:lstStyle/>
          <a:p>
            <a:r>
              <a:rPr lang="en-US" altLang="en-US" u="sng" dirty="0"/>
              <a:t>Chapter 1</a:t>
            </a:r>
            <a:r>
              <a:rPr lang="en-US" altLang="en-US" dirty="0"/>
              <a:t>:</a:t>
            </a:r>
            <a:br>
              <a:rPr lang="en-US" altLang="en-US" dirty="0"/>
            </a:br>
            <a:r>
              <a:rPr lang="en-US" altLang="en-US" dirty="0"/>
              <a:t>Intro to I-O Psychology</a:t>
            </a:r>
            <a:br>
              <a:rPr lang="en-US" altLang="en-US" dirty="0"/>
            </a:br>
            <a:endParaRPr lang="en-US" altLang="en-US" dirty="0"/>
          </a:p>
        </p:txBody>
      </p:sp>
      <p:sp>
        <p:nvSpPr>
          <p:cNvPr id="4099" name="Subtitle 2">
            <a:extLst>
              <a:ext uri="{FF2B5EF4-FFF2-40B4-BE49-F238E27FC236}">
                <a16:creationId xmlns:a16="http://schemas.microsoft.com/office/drawing/2014/main" id="{A7D51919-ABF5-4EA3-981C-F9D8D2D38C70}"/>
              </a:ext>
            </a:extLst>
          </p:cNvPr>
          <p:cNvSpPr>
            <a:spLocks noGrp="1" noChangeArrowheads="1"/>
          </p:cNvSpPr>
          <p:nvPr>
            <p:ph type="subTitle" idx="1"/>
          </p:nvPr>
        </p:nvSpPr>
        <p:spPr/>
        <p:txBody>
          <a:bodyPr/>
          <a:lstStyle/>
          <a:p>
            <a:pPr>
              <a:buFont typeface="Wingdings" panose="05000000000000000000" pitchFamily="2" charset="2"/>
              <a:buNone/>
            </a:pPr>
            <a:r>
              <a:rPr lang="en-US" altLang="en-US" dirty="0"/>
              <a:t>Psychology 345:</a:t>
            </a:r>
          </a:p>
          <a:p>
            <a:pPr>
              <a:buFont typeface="Wingdings" panose="05000000000000000000" pitchFamily="2" charset="2"/>
              <a:buNone/>
            </a:pPr>
            <a:r>
              <a:rPr lang="en-US" altLang="en-US" dirty="0"/>
              <a:t>Workplace Psychology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a:extLst>
              <a:ext uri="{FF2B5EF4-FFF2-40B4-BE49-F238E27FC236}">
                <a16:creationId xmlns:a16="http://schemas.microsoft.com/office/drawing/2014/main" id="{3F7C8F57-2567-4769-8366-7D97232F6A8F}"/>
              </a:ext>
            </a:extLst>
          </p:cNvPr>
          <p:cNvSpPr>
            <a:spLocks noChangeArrowheads="1"/>
          </p:cNvSpPr>
          <p:nvPr/>
        </p:nvSpPr>
        <p:spPr bwMode="auto">
          <a:xfrm>
            <a:off x="1524000" y="-504825"/>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0" i="0" u="sng"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graphicFrame>
        <p:nvGraphicFramePr>
          <p:cNvPr id="22557" name="Group 29">
            <a:extLst>
              <a:ext uri="{FF2B5EF4-FFF2-40B4-BE49-F238E27FC236}">
                <a16:creationId xmlns:a16="http://schemas.microsoft.com/office/drawing/2014/main" id="{3FF577C8-3287-46BC-9C5C-EF59F6674CF9}"/>
              </a:ext>
            </a:extLst>
          </p:cNvPr>
          <p:cNvGraphicFramePr>
            <a:graphicFrameLocks noGrp="1"/>
          </p:cNvGraphicFramePr>
          <p:nvPr>
            <p:ph idx="4294967295"/>
          </p:nvPr>
        </p:nvGraphicFramePr>
        <p:xfrm>
          <a:off x="2500314" y="2124075"/>
          <a:ext cx="7267575" cy="3667128"/>
        </p:xfrm>
        <a:graphic>
          <a:graphicData uri="http://schemas.openxmlformats.org/drawingml/2006/table">
            <a:tbl>
              <a:tblPr/>
              <a:tblGrid>
                <a:gridCol w="4205287">
                  <a:extLst>
                    <a:ext uri="{9D8B030D-6E8A-4147-A177-3AD203B41FA5}">
                      <a16:colId xmlns:a16="http://schemas.microsoft.com/office/drawing/2014/main" val="20000"/>
                    </a:ext>
                  </a:extLst>
                </a:gridCol>
                <a:gridCol w="3062288">
                  <a:extLst>
                    <a:ext uri="{9D8B030D-6E8A-4147-A177-3AD203B41FA5}">
                      <a16:colId xmlns:a16="http://schemas.microsoft.com/office/drawing/2014/main" val="20001"/>
                    </a:ext>
                  </a:extLst>
                </a:gridCol>
              </a:tblGrid>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M.A.</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$80,750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Ph.D.</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$113,200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Applied – Self Employed</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$196,051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761">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Applied – Consulting Firm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$129,496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Academic</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$104,000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NYC</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$223,239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7112">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Greater NYC Area</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$167,081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401">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4371" name="Title 1">
            <a:extLst>
              <a:ext uri="{FF2B5EF4-FFF2-40B4-BE49-F238E27FC236}">
                <a16:creationId xmlns:a16="http://schemas.microsoft.com/office/drawing/2014/main" id="{19338496-D639-4753-8F27-0C6BE1BC335F}"/>
              </a:ext>
            </a:extLst>
          </p:cNvPr>
          <p:cNvSpPr txBox="1">
            <a:spLocks/>
          </p:cNvSpPr>
          <p:nvPr/>
        </p:nvSpPr>
        <p:spPr bwMode="auto">
          <a:xfrm>
            <a:off x="2286000" y="533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3300" b="0" i="0" u="none" strike="noStrike" kern="1200" cap="none" spc="0" normalizeH="0" baseline="0" noProof="0">
                <a:ln>
                  <a:noFill/>
                </a:ln>
                <a:solidFill>
                  <a:srgbClr val="336666"/>
                </a:solidFill>
                <a:effectLst/>
                <a:uLnTx/>
                <a:uFillTx/>
                <a:latin typeface="Arial Black" panose="020B0A04020102020204" pitchFamily="34" charset="0"/>
                <a:ea typeface="MS PGothic" panose="020B0600070205080204" pitchFamily="34" charset="-128"/>
                <a:cs typeface="+mn-cs"/>
              </a:rPr>
              <a:t>Industrial-Organizational Psychology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a:extLst>
              <a:ext uri="{FF2B5EF4-FFF2-40B4-BE49-F238E27FC236}">
                <a16:creationId xmlns:a16="http://schemas.microsoft.com/office/drawing/2014/main" id="{5DFC2F6E-64B0-43EA-9538-0395996A6548}"/>
              </a:ext>
            </a:extLst>
          </p:cNvPr>
          <p:cNvSpPr>
            <a:spLocks noChangeArrowheads="1"/>
          </p:cNvSpPr>
          <p:nvPr/>
        </p:nvSpPr>
        <p:spPr bwMode="auto">
          <a:xfrm>
            <a:off x="1524000" y="-504825"/>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0" i="0" u="sng"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graphicFrame>
        <p:nvGraphicFramePr>
          <p:cNvPr id="22557" name="Group 29">
            <a:extLst>
              <a:ext uri="{FF2B5EF4-FFF2-40B4-BE49-F238E27FC236}">
                <a16:creationId xmlns:a16="http://schemas.microsoft.com/office/drawing/2014/main" id="{6E71DE4E-D522-414A-B348-F486653E96E0}"/>
              </a:ext>
            </a:extLst>
          </p:cNvPr>
          <p:cNvGraphicFramePr>
            <a:graphicFrameLocks noGrp="1"/>
          </p:cNvGraphicFramePr>
          <p:nvPr>
            <p:ph idx="4294967295"/>
          </p:nvPr>
        </p:nvGraphicFramePr>
        <p:xfrm>
          <a:off x="2500314" y="2124075"/>
          <a:ext cx="7267575" cy="3667128"/>
        </p:xfrm>
        <a:graphic>
          <a:graphicData uri="http://schemas.openxmlformats.org/drawingml/2006/table">
            <a:tbl>
              <a:tblPr/>
              <a:tblGrid>
                <a:gridCol w="4205287">
                  <a:extLst>
                    <a:ext uri="{9D8B030D-6E8A-4147-A177-3AD203B41FA5}">
                      <a16:colId xmlns:a16="http://schemas.microsoft.com/office/drawing/2014/main" val="20000"/>
                    </a:ext>
                  </a:extLst>
                </a:gridCol>
                <a:gridCol w="3062288">
                  <a:extLst>
                    <a:ext uri="{9D8B030D-6E8A-4147-A177-3AD203B41FA5}">
                      <a16:colId xmlns:a16="http://schemas.microsoft.com/office/drawing/2014/main" val="20001"/>
                    </a:ext>
                  </a:extLst>
                </a:gridCol>
              </a:tblGrid>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M.A.</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$80,750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Ph.D.</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$113,200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Applied – Self Employed</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$196,051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761">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Applied – Consulting Firm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$129,496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Academic</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$104,000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NYC</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$223,239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7112">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Greater NYC Area</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$167,081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M.A. Starting Salary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$65,521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401">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Ph.D. Starting Salary</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$81,815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6419" name="Title 1">
            <a:extLst>
              <a:ext uri="{FF2B5EF4-FFF2-40B4-BE49-F238E27FC236}">
                <a16:creationId xmlns:a16="http://schemas.microsoft.com/office/drawing/2014/main" id="{5904DA56-2E40-41A2-8481-22FDE9594F75}"/>
              </a:ext>
            </a:extLst>
          </p:cNvPr>
          <p:cNvSpPr txBox="1">
            <a:spLocks/>
          </p:cNvSpPr>
          <p:nvPr/>
        </p:nvSpPr>
        <p:spPr bwMode="auto">
          <a:xfrm>
            <a:off x="2286000" y="533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3300" b="0" i="0" u="none" strike="noStrike" kern="1200" cap="none" spc="0" normalizeH="0" baseline="0" noProof="0">
                <a:ln>
                  <a:noFill/>
                </a:ln>
                <a:solidFill>
                  <a:srgbClr val="336666"/>
                </a:solidFill>
                <a:effectLst/>
                <a:uLnTx/>
                <a:uFillTx/>
                <a:latin typeface="Arial Black" panose="020B0A04020102020204" pitchFamily="34" charset="0"/>
                <a:ea typeface="MS PGothic" panose="020B0600070205080204" pitchFamily="34" charset="-128"/>
                <a:cs typeface="+mn-cs"/>
              </a:rPr>
              <a:t>Industrial-Organizational Psychology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DF0-8193-4B69-8887-88F992241207}"/>
              </a:ext>
            </a:extLst>
          </p:cNvPr>
          <p:cNvSpPr>
            <a:spLocks noGrp="1"/>
          </p:cNvSpPr>
          <p:nvPr>
            <p:ph type="title"/>
          </p:nvPr>
        </p:nvSpPr>
        <p:spPr/>
        <p:txBody>
          <a:bodyPr/>
          <a:lstStyle/>
          <a:p>
            <a:r>
              <a:rPr lang="en-US" dirty="0">
                <a:ea typeface="ＭＳ Ｐゴシック" charset="0"/>
              </a:rPr>
              <a:t>Correlation of 0.50</a:t>
            </a:r>
            <a:endParaRPr lang="en-US" dirty="0"/>
          </a:p>
        </p:txBody>
      </p:sp>
      <p:pic>
        <p:nvPicPr>
          <p:cNvPr id="7" name="Picture Placeholder 6" descr="A line graph plots Time in job along the horizontal axis and Salary along the vertical axis. The graph shows a curve that starts just above the origin and diagonally slopes upward to end at the end of the horizontal axis and top of the vertical axis. The graph has 12 dots. Five dots are above the line and seven dots are below the line. An oval is drawn around the dots and the curve.">
            <a:extLst>
              <a:ext uri="{FF2B5EF4-FFF2-40B4-BE49-F238E27FC236}">
                <a16:creationId xmlns:a16="http://schemas.microsoft.com/office/drawing/2014/main" id="{E18FD66C-65E8-4F51-8E11-7725BD42AC4F}"/>
              </a:ext>
            </a:extLst>
          </p:cNvPr>
          <p:cNvPicPr>
            <a:picLocks noGrp="1" noChangeAspect="1"/>
          </p:cNvPicPr>
          <p:nvPr>
            <p:ph type="pic" sz="quarter" idx="16"/>
          </p:nvPr>
        </p:nvPicPr>
        <p:blipFill>
          <a:blip r:embed="rId2"/>
          <a:stretch>
            <a:fillRect/>
          </a:stretch>
        </p:blipFill>
        <p:spPr>
          <a:xfrm>
            <a:off x="2816068" y="1676400"/>
            <a:ext cx="6559865" cy="4395597"/>
          </a:xfrm>
          <a:prstGeom prst="rect">
            <a:avLst/>
          </a:prstGeom>
        </p:spPr>
      </p:pic>
    </p:spTree>
    <p:extLst>
      <p:ext uri="{BB962C8B-B14F-4D97-AF65-F5344CB8AC3E}">
        <p14:creationId xmlns:p14="http://schemas.microsoft.com/office/powerpoint/2010/main" val="46656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DF0-8193-4B69-8887-88F992241207}"/>
              </a:ext>
            </a:extLst>
          </p:cNvPr>
          <p:cNvSpPr>
            <a:spLocks noGrp="1"/>
          </p:cNvSpPr>
          <p:nvPr>
            <p:ph type="title"/>
          </p:nvPr>
        </p:nvSpPr>
        <p:spPr/>
        <p:txBody>
          <a:bodyPr/>
          <a:lstStyle/>
          <a:p>
            <a:r>
              <a:rPr lang="en-US" dirty="0">
                <a:ea typeface="ＭＳ Ｐゴシック" charset="0"/>
              </a:rPr>
              <a:t>Correlation of 0.20</a:t>
            </a:r>
            <a:endParaRPr lang="en-US" dirty="0"/>
          </a:p>
        </p:txBody>
      </p:sp>
      <p:pic>
        <p:nvPicPr>
          <p:cNvPr id="7" name="Picture Placeholder 6" descr="A line graph plots Time in job along the horizontal axis and Salary along the vertical axis. The graph shows a curve that starts just above the origin and diagonally slopes upward to end at the end of the horizontal axis and top of the vertical axis. The graph has 12 dots. Seven dots are above the curve and five dots are below the curve.">
            <a:extLst>
              <a:ext uri="{FF2B5EF4-FFF2-40B4-BE49-F238E27FC236}">
                <a16:creationId xmlns:a16="http://schemas.microsoft.com/office/drawing/2014/main" id="{EF50990E-0B29-4239-9B2E-921DBC351963}"/>
              </a:ext>
            </a:extLst>
          </p:cNvPr>
          <p:cNvPicPr>
            <a:picLocks noGrp="1" noChangeAspect="1"/>
          </p:cNvPicPr>
          <p:nvPr>
            <p:ph type="pic" sz="quarter" idx="16"/>
          </p:nvPr>
        </p:nvPicPr>
        <p:blipFill>
          <a:blip r:embed="rId2"/>
          <a:stretch>
            <a:fillRect/>
          </a:stretch>
        </p:blipFill>
        <p:spPr>
          <a:xfrm>
            <a:off x="2806923" y="1834706"/>
            <a:ext cx="6578154" cy="4249280"/>
          </a:xfrm>
          <a:prstGeom prst="rect">
            <a:avLst/>
          </a:prstGeom>
        </p:spPr>
      </p:pic>
    </p:spTree>
    <p:extLst>
      <p:ext uri="{BB962C8B-B14F-4D97-AF65-F5344CB8AC3E}">
        <p14:creationId xmlns:p14="http://schemas.microsoft.com/office/powerpoint/2010/main" val="3485144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DF0-8193-4B69-8887-88F992241207}"/>
              </a:ext>
            </a:extLst>
          </p:cNvPr>
          <p:cNvSpPr>
            <a:spLocks noGrp="1"/>
          </p:cNvSpPr>
          <p:nvPr>
            <p:ph type="title"/>
          </p:nvPr>
        </p:nvSpPr>
        <p:spPr/>
        <p:txBody>
          <a:bodyPr/>
          <a:lstStyle/>
          <a:p>
            <a:r>
              <a:rPr lang="en-US" dirty="0">
                <a:ea typeface="ＭＳ Ｐゴシック" charset="0"/>
              </a:rPr>
              <a:t>Correlation of -0.20</a:t>
            </a:r>
            <a:endParaRPr lang="en-US" dirty="0"/>
          </a:p>
        </p:txBody>
      </p:sp>
      <p:pic>
        <p:nvPicPr>
          <p:cNvPr id="12" name="Picture Placeholder 11" descr="A line graph plots Number of missed classes along the horizontal axis and Exam score along the vertical axis. The horizontal axis ranges from 0 to 10 in increments of 5. The graph shows a curve that starts near the top of the vertical axis and 0 missed classes. The curve slopes diagonally downward to end at 10 missed classes and the start of the vertical axis. The graph has 13 dots. Seven dots are above the curve and six dots are below the curve.">
            <a:extLst>
              <a:ext uri="{FF2B5EF4-FFF2-40B4-BE49-F238E27FC236}">
                <a16:creationId xmlns:a16="http://schemas.microsoft.com/office/drawing/2014/main" id="{145672AB-24FA-47C5-94B1-61EFF5CC6F1D}"/>
              </a:ext>
            </a:extLst>
          </p:cNvPr>
          <p:cNvPicPr>
            <a:picLocks noGrp="1" noChangeAspect="1"/>
          </p:cNvPicPr>
          <p:nvPr>
            <p:ph type="pic" sz="quarter" idx="16"/>
          </p:nvPr>
        </p:nvPicPr>
        <p:blipFill>
          <a:blip r:embed="rId2"/>
          <a:stretch>
            <a:fillRect/>
          </a:stretch>
        </p:blipFill>
        <p:spPr>
          <a:xfrm>
            <a:off x="2950191" y="1676400"/>
            <a:ext cx="6291617" cy="4419983"/>
          </a:xfrm>
          <a:prstGeom prst="rect">
            <a:avLst/>
          </a:prstGeom>
        </p:spPr>
      </p:pic>
    </p:spTree>
    <p:extLst>
      <p:ext uri="{BB962C8B-B14F-4D97-AF65-F5344CB8AC3E}">
        <p14:creationId xmlns:p14="http://schemas.microsoft.com/office/powerpoint/2010/main" val="29537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4858102" y="3405970"/>
            <a:ext cx="7191504" cy="1343006"/>
          </a:xfrm>
        </p:spPr>
        <p:txBody>
          <a:bodyPr/>
          <a:lstStyle/>
          <a:p>
            <a:pPr algn="ctr"/>
            <a:r>
              <a:rPr lang="en-US" sz="3600" dirty="0"/>
              <a:t>Chapter 1: </a:t>
            </a:r>
            <a:r>
              <a:rPr lang="en-US" sz="3200" dirty="0"/>
              <a:t>Introduction to I/O Psychology</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4012052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 Interview Simulation</a:t>
            </a:r>
          </a:p>
        </p:txBody>
      </p:sp>
      <p:sp>
        <p:nvSpPr>
          <p:cNvPr id="3" name="Text Placeholder 2">
            <a:extLst>
              <a:ext uri="{FF2B5EF4-FFF2-40B4-BE49-F238E27FC236}">
                <a16:creationId xmlns:a16="http://schemas.microsoft.com/office/drawing/2014/main" id="{3C60C472-F79A-4DE1-BC7B-9883213924A7}"/>
              </a:ext>
            </a:extLst>
          </p:cNvPr>
          <p:cNvSpPr>
            <a:spLocks noGrp="1"/>
          </p:cNvSpPr>
          <p:nvPr>
            <p:ph type="body" sz="quarter" idx="15"/>
          </p:nvPr>
        </p:nvSpPr>
        <p:spPr/>
        <p:txBody>
          <a:bodyPr/>
          <a:lstStyle/>
          <a:p>
            <a:r>
              <a:rPr lang="en-US" dirty="0"/>
              <a:t>Break into pairs of students.</a:t>
            </a:r>
            <a:br>
              <a:rPr lang="en-US" dirty="0"/>
            </a:br>
            <a:endParaRPr lang="en-US" dirty="0"/>
          </a:p>
          <a:p>
            <a:r>
              <a:rPr lang="en-US" dirty="0"/>
              <a:t>Interview each other to find out: 1) one interesting or unusual fact about your partner, and 2) why your partner is taking this class.</a:t>
            </a:r>
            <a:br>
              <a:rPr lang="en-US" dirty="0"/>
            </a:br>
            <a:endParaRPr lang="en-US" dirty="0"/>
          </a:p>
          <a:p>
            <a:r>
              <a:rPr lang="en-US" dirty="0"/>
              <a:t>Think about connecting a story from your personal experience to topics that are relevant to this course. </a:t>
            </a:r>
            <a:br>
              <a:rPr lang="en-US" dirty="0"/>
            </a:br>
            <a:endParaRPr lang="en-US" dirty="0"/>
          </a:p>
          <a:p>
            <a:r>
              <a:rPr lang="en-US" dirty="0"/>
              <a:t>Introduce one another to the class. </a:t>
            </a:r>
          </a:p>
        </p:txBody>
      </p:sp>
    </p:spTree>
    <p:extLst>
      <p:ext uri="{BB962C8B-B14F-4D97-AF65-F5344CB8AC3E}">
        <p14:creationId xmlns:p14="http://schemas.microsoft.com/office/powerpoint/2010/main" val="6702527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Learning Objectives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pPr marL="0" indent="0">
              <a:buNone/>
            </a:pPr>
            <a:r>
              <a:rPr lang="en-US" altLang="en-US" sz="2200" dirty="0"/>
              <a:t>By the end of this chapter, you should be able to:</a:t>
            </a:r>
          </a:p>
          <a:p>
            <a:pPr marL="0" indent="0">
              <a:buNone/>
            </a:pPr>
            <a:r>
              <a:rPr lang="en-US" altLang="en-US" sz="2200" dirty="0"/>
              <a:t>01-01 Define I/O psychology </a:t>
            </a:r>
          </a:p>
          <a:p>
            <a:pPr marL="0" indent="0">
              <a:buNone/>
            </a:pPr>
            <a:br>
              <a:rPr lang="en-US" altLang="en-US" sz="2200" dirty="0"/>
            </a:br>
            <a:r>
              <a:rPr lang="en-US" altLang="en-US" sz="2200" dirty="0"/>
              <a:t>01-02 Describe what I/O psychologists do</a:t>
            </a:r>
          </a:p>
          <a:p>
            <a:pPr marL="0" indent="0">
              <a:buNone/>
            </a:pPr>
            <a:br>
              <a:rPr lang="en-US" altLang="en-US" sz="2200" dirty="0"/>
            </a:br>
            <a:r>
              <a:rPr lang="en-US" altLang="en-US" sz="2200" dirty="0"/>
              <a:t>01-03 Summarize the history of I/O psychology</a:t>
            </a:r>
          </a:p>
          <a:p>
            <a:pPr marL="0" indent="0">
              <a:buNone/>
            </a:pPr>
            <a:br>
              <a:rPr lang="en-US" altLang="en-US" sz="2200" dirty="0"/>
            </a:br>
            <a:r>
              <a:rPr lang="en-US" altLang="en-US" sz="2200" dirty="0"/>
              <a:t>01-04 List the admissions requirements for graduate programs in I/O psychology</a:t>
            </a:r>
          </a:p>
          <a:p>
            <a:pPr marL="0" indent="0">
              <a:buNone/>
            </a:pPr>
            <a:br>
              <a:rPr lang="en-US" altLang="en-US" sz="2200" dirty="0"/>
            </a:br>
            <a:r>
              <a:rPr lang="en-US" altLang="en-US" sz="2200" dirty="0"/>
              <a:t>01-05 Explain the importance of conducting research</a:t>
            </a:r>
          </a:p>
          <a:p>
            <a:pPr marL="0" indent="0">
              <a:buNone/>
            </a:pPr>
            <a:br>
              <a:rPr lang="en-US" altLang="en-US" sz="2200" dirty="0"/>
            </a:br>
            <a:r>
              <a:rPr lang="en-US" altLang="en-US" sz="2200" dirty="0"/>
              <a:t>01-06 Describe how to evaluate I/O psychology research</a:t>
            </a:r>
          </a:p>
          <a:p>
            <a:pPr marL="0" indent="0">
              <a:buNone/>
            </a:pPr>
            <a:br>
              <a:rPr lang="en-US" altLang="en-US" sz="2200" dirty="0"/>
            </a:br>
            <a:r>
              <a:rPr lang="en-US" altLang="en-US" sz="2200" dirty="0"/>
              <a:t>01-07 Differentiate various research methods</a:t>
            </a:r>
          </a:p>
        </p:txBody>
      </p:sp>
    </p:spTree>
    <p:extLst>
      <p:ext uri="{BB962C8B-B14F-4D97-AF65-F5344CB8AC3E}">
        <p14:creationId xmlns:p14="http://schemas.microsoft.com/office/powerpoint/2010/main" val="159142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The Field of I/O Psychology</a:t>
            </a:r>
            <a:endParaRPr lang="en-IN" sz="3600" dirty="0"/>
          </a:p>
        </p:txBody>
      </p:sp>
    </p:spTree>
    <p:extLst>
      <p:ext uri="{BB962C8B-B14F-4D97-AF65-F5344CB8AC3E}">
        <p14:creationId xmlns:p14="http://schemas.microsoft.com/office/powerpoint/2010/main" val="1432484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a:xfrm>
            <a:off x="312420" y="365125"/>
            <a:ext cx="11567160" cy="672105"/>
          </a:xfrm>
        </p:spPr>
        <p:txBody>
          <a:bodyPr/>
          <a:lstStyle/>
          <a:p>
            <a:r>
              <a:rPr lang="en-US" dirty="0">
                <a:ea typeface="ＭＳ Ｐゴシック" charset="0"/>
              </a:rPr>
              <a:t>Differences Between I/O and Business Programs</a:t>
            </a:r>
            <a:endParaRPr lang="en-IN" dirty="0"/>
          </a:p>
        </p:txBody>
      </p:sp>
      <p:sp>
        <p:nvSpPr>
          <p:cNvPr id="5" name="Text Placeholder 4">
            <a:extLst>
              <a:ext uri="{FF2B5EF4-FFF2-40B4-BE49-F238E27FC236}">
                <a16:creationId xmlns:a16="http://schemas.microsoft.com/office/drawing/2014/main" id="{364A69F2-A56E-4F84-9F41-219FFDD1625A}"/>
              </a:ext>
            </a:extLst>
          </p:cNvPr>
          <p:cNvSpPr>
            <a:spLocks noGrp="1"/>
          </p:cNvSpPr>
          <p:nvPr>
            <p:ph type="body" sz="quarter" idx="15"/>
          </p:nvPr>
        </p:nvSpPr>
        <p:spPr>
          <a:xfrm>
            <a:off x="2324100" y="5358533"/>
            <a:ext cx="3463636" cy="421482"/>
          </a:xfrm>
        </p:spPr>
        <p:txBody>
          <a:bodyPr/>
          <a:lstStyle/>
          <a:p>
            <a:pPr marL="0" indent="0">
              <a:buNone/>
              <a:defRPr/>
            </a:pPr>
            <a:r>
              <a:rPr lang="en-US" sz="1800" dirty="0"/>
              <a:t>Source: Moberg &amp; Moore (2011)</a:t>
            </a:r>
          </a:p>
        </p:txBody>
      </p:sp>
      <p:graphicFrame>
        <p:nvGraphicFramePr>
          <p:cNvPr id="7" name="Group 43">
            <a:extLst>
              <a:ext uri="{FF2B5EF4-FFF2-40B4-BE49-F238E27FC236}">
                <a16:creationId xmlns:a16="http://schemas.microsoft.com/office/drawing/2014/main" id="{138D6DB7-FD52-4496-95F7-FCEF4AA3DA6A}"/>
              </a:ext>
            </a:extLst>
          </p:cNvPr>
          <p:cNvGraphicFramePr>
            <a:graphicFrameLocks noGrp="1"/>
          </p:cNvGraphicFramePr>
          <p:nvPr>
            <p:ph type="tbl" sz="quarter" idx="18"/>
            <p:extLst>
              <p:ext uri="{D42A27DB-BD31-4B8C-83A1-F6EECF244321}">
                <p14:modId xmlns:p14="http://schemas.microsoft.com/office/powerpoint/2010/main" val="3917033513"/>
              </p:ext>
            </p:extLst>
          </p:nvPr>
        </p:nvGraphicFramePr>
        <p:xfrm>
          <a:off x="2324100" y="1579822"/>
          <a:ext cx="7795260" cy="3657600"/>
        </p:xfrm>
        <a:graphic>
          <a:graphicData uri="http://schemas.openxmlformats.org/drawingml/2006/table">
            <a:tbl>
              <a:tblPr firstRow="1"/>
              <a:tblGrid>
                <a:gridCol w="3865880">
                  <a:extLst>
                    <a:ext uri="{9D8B030D-6E8A-4147-A177-3AD203B41FA5}">
                      <a16:colId xmlns:a16="http://schemas.microsoft.com/office/drawing/2014/main" val="20000"/>
                    </a:ext>
                  </a:extLst>
                </a:gridCol>
                <a:gridCol w="3929380">
                  <a:extLst>
                    <a:ext uri="{9D8B030D-6E8A-4147-A177-3AD203B41FA5}">
                      <a16:colId xmlns:a16="http://schemas.microsoft.com/office/drawing/2014/main" val="20001"/>
                    </a:ext>
                  </a:extLst>
                </a:gridCol>
              </a:tblGrid>
              <a:tr h="297934">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Typical I/O Courses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Typical MBA Courses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23637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Research methods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Finance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23728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Quantitative methods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Marketing</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23637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Employee selection</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Corporate strategies and policies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23637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Organizational psychology/behavior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Accounting</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23637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Psychometrics/test construction</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Information systems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23637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Training &amp; development</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Economics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23728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Performance appraisal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Operations management</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23637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Ethics</a:t>
                      </a: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Culture/global/international business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r h="23637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Ethics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074596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3">
            <a:extLst>
              <a:ext uri="{FF2B5EF4-FFF2-40B4-BE49-F238E27FC236}">
                <a16:creationId xmlns:a16="http://schemas.microsoft.com/office/drawing/2014/main" id="{C874B9FF-8FB1-4B2E-ACBD-33EA9BB71FB0}"/>
              </a:ext>
            </a:extLst>
          </p:cNvPr>
          <p:cNvSpPr>
            <a:spLocks noGrp="1" noChangeArrowheads="1"/>
          </p:cNvSpPr>
          <p:nvPr>
            <p:ph type="body" idx="4294967295"/>
          </p:nvPr>
        </p:nvSpPr>
        <p:spPr>
          <a:xfrm>
            <a:off x="2500314" y="2041526"/>
            <a:ext cx="7267575" cy="3870325"/>
          </a:xfrm>
        </p:spPr>
        <p:txBody>
          <a:bodyPr/>
          <a:lstStyle/>
          <a:p>
            <a:pPr>
              <a:lnSpc>
                <a:spcPct val="90000"/>
              </a:lnSpc>
            </a:pPr>
            <a:r>
              <a:rPr lang="en-US" altLang="en-US" sz="2700"/>
              <a:t>What is it?</a:t>
            </a:r>
          </a:p>
          <a:p>
            <a:pPr>
              <a:lnSpc>
                <a:spcPct val="90000"/>
              </a:lnSpc>
            </a:pPr>
            <a:endParaRPr lang="en-US" altLang="en-US" sz="2700"/>
          </a:p>
          <a:p>
            <a:pPr>
              <a:lnSpc>
                <a:spcPct val="90000"/>
              </a:lnSpc>
            </a:pPr>
            <a:r>
              <a:rPr lang="en-US" altLang="en-US" sz="2700"/>
              <a:t>Why study the workplace?</a:t>
            </a:r>
          </a:p>
          <a:p>
            <a:pPr>
              <a:lnSpc>
                <a:spcPct val="90000"/>
              </a:lnSpc>
            </a:pPr>
            <a:endParaRPr lang="en-US" altLang="en-US" sz="2700"/>
          </a:p>
          <a:p>
            <a:pPr>
              <a:lnSpc>
                <a:spcPct val="90000"/>
              </a:lnSpc>
            </a:pPr>
            <a:r>
              <a:rPr lang="en-US" altLang="en-US" sz="2700"/>
              <a:t>What’s my story?</a:t>
            </a:r>
          </a:p>
        </p:txBody>
      </p:sp>
      <p:sp>
        <p:nvSpPr>
          <p:cNvPr id="6147" name="Title 1">
            <a:extLst>
              <a:ext uri="{FF2B5EF4-FFF2-40B4-BE49-F238E27FC236}">
                <a16:creationId xmlns:a16="http://schemas.microsoft.com/office/drawing/2014/main" id="{1C65C76B-C1E2-42BF-8CC2-437AAC9DAF7C}"/>
              </a:ext>
            </a:extLst>
          </p:cNvPr>
          <p:cNvSpPr txBox="1">
            <a:spLocks/>
          </p:cNvSpPr>
          <p:nvPr/>
        </p:nvSpPr>
        <p:spPr bwMode="auto">
          <a:xfrm>
            <a:off x="2286000" y="533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3300" b="0" i="0" u="none" strike="noStrike" kern="1200" cap="none" spc="0" normalizeH="0" baseline="0" noProof="0">
                <a:ln>
                  <a:noFill/>
                </a:ln>
                <a:solidFill>
                  <a:srgbClr val="336666"/>
                </a:solidFill>
                <a:effectLst/>
                <a:uLnTx/>
                <a:uFillTx/>
                <a:latin typeface="Arial Black" panose="020B0A04020102020204" pitchFamily="34" charset="0"/>
                <a:ea typeface="MS PGothic" panose="020B0600070205080204" pitchFamily="34" charset="-128"/>
                <a:cs typeface="+mn-cs"/>
              </a:rPr>
              <a:t>Industrial-Organizational Psychology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638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638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Fields of I/O Psychology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Personnel Psychology</a:t>
            </a:r>
            <a:br>
              <a:rPr lang="en-US" altLang="en-US" sz="2800" dirty="0"/>
            </a:br>
            <a:endParaRPr lang="en-US" altLang="en-US" sz="2800" dirty="0"/>
          </a:p>
          <a:p>
            <a:r>
              <a:rPr lang="en-US" altLang="en-US" sz="2800" dirty="0"/>
              <a:t>Organizational Psychology</a:t>
            </a:r>
            <a:br>
              <a:rPr lang="en-US" altLang="en-US" sz="2800" dirty="0"/>
            </a:br>
            <a:endParaRPr lang="en-US" altLang="en-US" sz="2800" dirty="0"/>
          </a:p>
          <a:p>
            <a:r>
              <a:rPr lang="en-US" altLang="en-US" sz="2800" dirty="0"/>
              <a:t>Human Factors/Ergonomics</a:t>
            </a:r>
          </a:p>
        </p:txBody>
      </p:sp>
    </p:spTree>
    <p:extLst>
      <p:ext uri="{BB962C8B-B14F-4D97-AF65-F5344CB8AC3E}">
        <p14:creationId xmlns:p14="http://schemas.microsoft.com/office/powerpoint/2010/main" val="3279203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Brief History of I/O Psychology 1900–1920</a:t>
            </a:r>
            <a:endParaRPr lang="en-IN" dirty="0"/>
          </a:p>
        </p:txBody>
      </p:sp>
      <p:graphicFrame>
        <p:nvGraphicFramePr>
          <p:cNvPr id="6" name="Group 3">
            <a:extLst>
              <a:ext uri="{FF2B5EF4-FFF2-40B4-BE49-F238E27FC236}">
                <a16:creationId xmlns:a16="http://schemas.microsoft.com/office/drawing/2014/main" id="{5AB11FBB-6604-4E02-BC0D-AFFDE84486DD}"/>
              </a:ext>
            </a:extLst>
          </p:cNvPr>
          <p:cNvGraphicFramePr>
            <a:graphicFrameLocks noGrp="1"/>
          </p:cNvGraphicFramePr>
          <p:nvPr>
            <p:ph type="tbl" sz="quarter" idx="18"/>
            <p:extLst>
              <p:ext uri="{D42A27DB-BD31-4B8C-83A1-F6EECF244321}">
                <p14:modId xmlns:p14="http://schemas.microsoft.com/office/powerpoint/2010/main" val="3379496280"/>
              </p:ext>
            </p:extLst>
          </p:nvPr>
        </p:nvGraphicFramePr>
        <p:xfrm>
          <a:off x="1467485" y="1757998"/>
          <a:ext cx="9257030" cy="2432244"/>
        </p:xfrm>
        <a:graphic>
          <a:graphicData uri="http://schemas.openxmlformats.org/drawingml/2006/table">
            <a:tbl>
              <a:tblPr firstRow="1"/>
              <a:tblGrid>
                <a:gridCol w="976690">
                  <a:extLst>
                    <a:ext uri="{9D8B030D-6E8A-4147-A177-3AD203B41FA5}">
                      <a16:colId xmlns:a16="http://schemas.microsoft.com/office/drawing/2014/main" val="20000"/>
                    </a:ext>
                  </a:extLst>
                </a:gridCol>
                <a:gridCol w="8280340">
                  <a:extLst>
                    <a:ext uri="{9D8B030D-6E8A-4147-A177-3AD203B41FA5}">
                      <a16:colId xmlns:a16="http://schemas.microsoft.com/office/drawing/2014/main" val="20001"/>
                    </a:ext>
                  </a:extLst>
                </a:gridCol>
              </a:tblGrid>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1903</a:t>
                      </a:r>
                    </a:p>
                  </a:txBody>
                  <a:tcPr marL="103414" marR="103414" marT="45714" marB="45714"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Walter Dill Scott publishes </a:t>
                      </a:r>
                      <a:r>
                        <a:rPr kumimoji="0" lang="en-US" altLang="en-US" sz="18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The Theory of Advertising</a:t>
                      </a:r>
                    </a:p>
                  </a:txBody>
                  <a:tcPr marL="103414" marR="103414" marT="45714" marB="45714" horzOverflow="overflow"/>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1911</a:t>
                      </a:r>
                    </a:p>
                  </a:txBody>
                  <a:tcPr marL="103414" marR="103414" marT="45714" marB="45714"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US" sz="1800" dirty="0">
                          <a:solidFill>
                            <a:srgbClr val="000000"/>
                          </a:solidFill>
                          <a:latin typeface="Arial" panose="020B0604020202020204" pitchFamily="34" charset="0"/>
                          <a:cs typeface="Arial" panose="020B0604020202020204" pitchFamily="34" charset="0"/>
                        </a:rPr>
                        <a:t>Walter Dill Scott publishes </a:t>
                      </a:r>
                      <a:r>
                        <a:rPr lang="en-US" sz="1800" i="1" dirty="0">
                          <a:solidFill>
                            <a:srgbClr val="000000"/>
                          </a:solidFill>
                          <a:latin typeface="Arial" panose="020B0604020202020204" pitchFamily="34" charset="0"/>
                          <a:cs typeface="Arial" panose="020B0604020202020204" pitchFamily="34" charset="0"/>
                        </a:rPr>
                        <a:t>Increasing Human Efficiency in Business</a:t>
                      </a:r>
                      <a:endParaRPr lang="en-US" sz="1800" i="0" dirty="0">
                        <a:solidFill>
                          <a:srgbClr val="000000"/>
                        </a:solidFill>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Tx/>
                        <a:buSzTx/>
                        <a:buFontTx/>
                        <a:buNone/>
                        <a:tabLst/>
                        <a:defRPr/>
                      </a:pPr>
                      <a:r>
                        <a:rPr lang="en-US" sz="1800" i="0" dirty="0">
                          <a:solidFill>
                            <a:srgbClr val="000000"/>
                          </a:solidFill>
                          <a:latin typeface="Arial" panose="020B0604020202020204" pitchFamily="34" charset="0"/>
                          <a:cs typeface="Arial" panose="020B0604020202020204" pitchFamily="34" charset="0"/>
                        </a:rPr>
                        <a:t>Frederick Winslow Taylor publishes </a:t>
                      </a:r>
                      <a:r>
                        <a:rPr lang="en-US" sz="1800" i="1" dirty="0">
                          <a:solidFill>
                            <a:srgbClr val="000000"/>
                          </a:solidFill>
                          <a:latin typeface="Arial" panose="020B0604020202020204" pitchFamily="34" charset="0"/>
                          <a:cs typeface="Arial" panose="020B0604020202020204" pitchFamily="34" charset="0"/>
                        </a:rPr>
                        <a:t>The Principles of Scientific Management</a:t>
                      </a:r>
                      <a:endParaRPr lang="en-US" sz="1800" dirty="0">
                        <a:solidFill>
                          <a:srgbClr val="000000"/>
                        </a:solidFill>
                        <a:latin typeface="Arial" panose="020B0604020202020204" pitchFamily="34" charset="0"/>
                        <a:cs typeface="Arial" panose="020B0604020202020204" pitchFamily="34" charset="0"/>
                      </a:endParaRPr>
                    </a:p>
                  </a:txBody>
                  <a:tcPr marL="103414" marR="103414" marT="45714" marB="45714" horzOverflow="overflow"/>
                </a:tc>
                <a:extLst>
                  <a:ext uri="{0D108BD9-81ED-4DB2-BD59-A6C34878D82A}">
                    <a16:rowId xmlns:a16="http://schemas.microsoft.com/office/drawing/2014/main" val="62410650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1913</a:t>
                      </a:r>
                    </a:p>
                  </a:txBody>
                  <a:tcPr marL="103414" marR="103414" marT="45714" marB="45714"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Hugo Munsterberg publishes </a:t>
                      </a:r>
                      <a:r>
                        <a:rPr kumimoji="0" lang="en-US" altLang="en-US" sz="18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Psychology and Industrial Efficiency</a:t>
                      </a:r>
                    </a:p>
                  </a:txBody>
                  <a:tcPr marL="103414" marR="103414" marT="45714" marB="45714" horzOverflow="overflow"/>
                </a:tc>
                <a:extLst>
                  <a:ext uri="{0D108BD9-81ED-4DB2-BD59-A6C34878D82A}">
                    <a16:rowId xmlns:a16="http://schemas.microsoft.com/office/drawing/2014/main" val="10001"/>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1917</a:t>
                      </a:r>
                    </a:p>
                  </a:txBody>
                  <a:tcPr marL="103414" marR="103414" marT="45714" marB="45714"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Journal of Applied Psychology</a:t>
                      </a: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first published</a:t>
                      </a:r>
                    </a:p>
                  </a:txBody>
                  <a:tcPr marL="103414" marR="103414" marT="45714" marB="45714" horzOverflow="overflow"/>
                </a:tc>
                <a:extLst>
                  <a:ext uri="{0D108BD9-81ED-4DB2-BD59-A6C34878D82A}">
                    <a16:rowId xmlns:a16="http://schemas.microsoft.com/office/drawing/2014/main" val="10002"/>
                  </a:ext>
                </a:extLst>
              </a:tr>
              <a:tr h="18739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1918</a:t>
                      </a:r>
                    </a:p>
                  </a:txBody>
                  <a:tcPr marL="103414" marR="103414" marT="45714" marB="45714"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WWI provides I/O psychologists with first opportunity for large-scale employee testing and selection</a:t>
                      </a:r>
                    </a:p>
                  </a:txBody>
                  <a:tcPr marL="103414" marR="103414" marT="45714" marB="45714"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99457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Brief History of I/O Psychology 1920-1940</a:t>
            </a:r>
            <a:endParaRPr lang="en-IN" dirty="0"/>
          </a:p>
        </p:txBody>
      </p:sp>
      <p:graphicFrame>
        <p:nvGraphicFramePr>
          <p:cNvPr id="6" name="Group 3">
            <a:extLst>
              <a:ext uri="{FF2B5EF4-FFF2-40B4-BE49-F238E27FC236}">
                <a16:creationId xmlns:a16="http://schemas.microsoft.com/office/drawing/2014/main" id="{5AB11FBB-6604-4E02-BC0D-AFFDE84486DD}"/>
              </a:ext>
            </a:extLst>
          </p:cNvPr>
          <p:cNvGraphicFramePr>
            <a:graphicFrameLocks noGrp="1"/>
          </p:cNvGraphicFramePr>
          <p:nvPr>
            <p:ph type="tbl" sz="quarter" idx="18"/>
            <p:extLst>
              <p:ext uri="{D42A27DB-BD31-4B8C-83A1-F6EECF244321}">
                <p14:modId xmlns:p14="http://schemas.microsoft.com/office/powerpoint/2010/main" val="2990765191"/>
              </p:ext>
            </p:extLst>
          </p:nvPr>
        </p:nvGraphicFramePr>
        <p:xfrm>
          <a:off x="2319020" y="1663865"/>
          <a:ext cx="7553960" cy="2405201"/>
        </p:xfrm>
        <a:graphic>
          <a:graphicData uri="http://schemas.openxmlformats.org/drawingml/2006/table">
            <a:tbl>
              <a:tblPr firstRow="1"/>
              <a:tblGrid>
                <a:gridCol w="976690">
                  <a:extLst>
                    <a:ext uri="{9D8B030D-6E8A-4147-A177-3AD203B41FA5}">
                      <a16:colId xmlns:a16="http://schemas.microsoft.com/office/drawing/2014/main" val="20000"/>
                    </a:ext>
                  </a:extLst>
                </a:gridCol>
                <a:gridCol w="6577270">
                  <a:extLst>
                    <a:ext uri="{9D8B030D-6E8A-4147-A177-3AD203B41FA5}">
                      <a16:colId xmlns:a16="http://schemas.microsoft.com/office/drawing/2014/main" val="20001"/>
                    </a:ext>
                  </a:extLst>
                </a:gridCol>
              </a:tblGrid>
              <a:tr h="54116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1921</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First Ph.D. in I/O Psychology awarded to Bruce Moore and Merrill Ream at Carnegie Tech</a:t>
                      </a:r>
                    </a:p>
                  </a:txBody>
                  <a:tcPr marL="101009" marR="101009" marT="45713" marB="45713" horzOverflow="overflow"/>
                </a:tc>
                <a:extLst>
                  <a:ext uri="{0D108BD9-81ED-4DB2-BD59-A6C34878D82A}">
                    <a16:rowId xmlns:a16="http://schemas.microsoft.com/office/drawing/2014/main" val="1000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1932</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First I/O text written by Morris Viteles</a:t>
                      </a:r>
                    </a:p>
                  </a:txBody>
                  <a:tcPr marL="101009" marR="101009" marT="45713" marB="45713" horzOverflow="overflow"/>
                </a:tc>
                <a:extLst>
                  <a:ext uri="{0D108BD9-81ED-4DB2-BD59-A6C34878D82A}">
                    <a16:rowId xmlns:a16="http://schemas.microsoft.com/office/drawing/2014/main" val="10001"/>
                  </a:ext>
                </a:extLst>
              </a:tr>
              <a:tr h="39357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1933</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Hawthorne studies published</a:t>
                      </a:r>
                    </a:p>
                  </a:txBody>
                  <a:tcPr marL="101009" marR="101009" marT="45713" marB="45713" horzOverflow="overflow"/>
                </a:tc>
                <a:extLst>
                  <a:ext uri="{0D108BD9-81ED-4DB2-BD59-A6C34878D82A}">
                    <a16:rowId xmlns:a16="http://schemas.microsoft.com/office/drawing/2014/main" val="10002"/>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1937</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American Association for Applied Psychology established</a:t>
                      </a:r>
                    </a:p>
                  </a:txBody>
                  <a:tcPr marL="101009" marR="101009" marT="45713" marB="45713" horzOverflow="overflow"/>
                </a:tc>
                <a:extLst>
                  <a:ext uri="{0D108BD9-81ED-4DB2-BD59-A6C34878D82A}">
                    <a16:rowId xmlns:a16="http://schemas.microsoft.com/office/drawing/2014/main" val="10003"/>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1939</a:t>
                      </a:r>
                    </a:p>
                  </a:txBody>
                  <a:tcPr marL="101009" marR="101009" marT="45713" marB="4571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The </a:t>
                      </a:r>
                      <a:r>
                        <a:rPr kumimoji="0" lang="en-US" altLang="en-US" sz="18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Dictionary of Occupational Titles </a:t>
                      </a: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(DOT) was first published by the U.S. Employment Service</a:t>
                      </a:r>
                    </a:p>
                  </a:txBody>
                  <a:tcPr marL="101009" marR="101009" marT="45713" marB="45713" horzOverflow="overflow"/>
                </a:tc>
                <a:extLst>
                  <a:ext uri="{0D108BD9-81ED-4DB2-BD59-A6C34878D82A}">
                    <a16:rowId xmlns:a16="http://schemas.microsoft.com/office/drawing/2014/main" val="3250997624"/>
                  </a:ext>
                </a:extLst>
              </a:tr>
            </a:tbl>
          </a:graphicData>
        </a:graphic>
      </p:graphicFrame>
    </p:spTree>
    <p:extLst>
      <p:ext uri="{BB962C8B-B14F-4D97-AF65-F5344CB8AC3E}">
        <p14:creationId xmlns:p14="http://schemas.microsoft.com/office/powerpoint/2010/main" val="2536392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Brief History of I/O Psychology 1940-1960</a:t>
            </a:r>
            <a:endParaRPr lang="en-IN" dirty="0"/>
          </a:p>
        </p:txBody>
      </p:sp>
      <p:graphicFrame>
        <p:nvGraphicFramePr>
          <p:cNvPr id="7" name="Content Placeholder 3">
            <a:extLst>
              <a:ext uri="{FF2B5EF4-FFF2-40B4-BE49-F238E27FC236}">
                <a16:creationId xmlns:a16="http://schemas.microsoft.com/office/drawing/2014/main" id="{6B73E581-0A63-4DEC-95DB-402F72B98BFA}"/>
              </a:ext>
            </a:extLst>
          </p:cNvPr>
          <p:cNvGraphicFramePr>
            <a:graphicFrameLocks noGrp="1"/>
          </p:cNvGraphicFramePr>
          <p:nvPr>
            <p:ph type="tbl" sz="quarter" idx="18"/>
            <p:extLst>
              <p:ext uri="{D42A27DB-BD31-4B8C-83A1-F6EECF244321}">
                <p14:modId xmlns:p14="http://schemas.microsoft.com/office/powerpoint/2010/main" val="1655715649"/>
              </p:ext>
            </p:extLst>
          </p:nvPr>
        </p:nvGraphicFramePr>
        <p:xfrm>
          <a:off x="2476500" y="1701800"/>
          <a:ext cx="7993380" cy="1920119"/>
        </p:xfrm>
        <a:graphic>
          <a:graphicData uri="http://schemas.openxmlformats.org/drawingml/2006/table">
            <a:tbl>
              <a:tblPr firstRow="1" bandRow="1"/>
              <a:tblGrid>
                <a:gridCol w="1371600">
                  <a:extLst>
                    <a:ext uri="{9D8B030D-6E8A-4147-A177-3AD203B41FA5}">
                      <a16:colId xmlns:a16="http://schemas.microsoft.com/office/drawing/2014/main" val="20000"/>
                    </a:ext>
                  </a:extLst>
                </a:gridCol>
                <a:gridCol w="6621780">
                  <a:extLst>
                    <a:ext uri="{9D8B030D-6E8A-4147-A177-3AD203B41FA5}">
                      <a16:colId xmlns:a16="http://schemas.microsoft.com/office/drawing/2014/main" val="20001"/>
                    </a:ext>
                  </a:extLst>
                </a:gridCol>
              </a:tblGrid>
              <a:tr h="640031">
                <a:tc>
                  <a:txBody>
                    <a:bodyPr/>
                    <a:lstStyle/>
                    <a:p>
                      <a:pPr algn="ctr"/>
                      <a:r>
                        <a:rPr lang="en-US" sz="1800" dirty="0">
                          <a:solidFill>
                            <a:srgbClr val="000000"/>
                          </a:solidFill>
                          <a:latin typeface="Arial" panose="020B0604020202020204" pitchFamily="34" charset="0"/>
                          <a:cs typeface="Arial" panose="020B0604020202020204" pitchFamily="34" charset="0"/>
                        </a:rPr>
                        <a:t>1945</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Society for Industrial and Business Psychology</a:t>
                      </a:r>
                      <a:r>
                        <a:rPr lang="en-US" sz="1800" baseline="0" dirty="0">
                          <a:solidFill>
                            <a:srgbClr val="000000"/>
                          </a:solidFill>
                          <a:latin typeface="Arial" panose="020B0604020202020204" pitchFamily="34" charset="0"/>
                          <a:cs typeface="Arial" panose="020B0604020202020204" pitchFamily="34" charset="0"/>
                        </a:rPr>
                        <a:t> established as Division 14 of the APA with 130 members</a:t>
                      </a:r>
                      <a:endParaRPr lang="en-US" sz="1800" dirty="0">
                        <a:solidFill>
                          <a:srgbClr val="000000"/>
                        </a:solidFill>
                        <a:latin typeface="Arial" panose="020B0604020202020204" pitchFamily="34" charset="0"/>
                        <a:cs typeface="Arial" panose="020B0604020202020204" pitchFamily="34" charset="0"/>
                      </a:endParaRPr>
                    </a:p>
                  </a:txBody>
                  <a:tcPr marT="45702" marB="45702"/>
                </a:tc>
                <a:extLst>
                  <a:ext uri="{0D108BD9-81ED-4DB2-BD59-A6C34878D82A}">
                    <a16:rowId xmlns:a16="http://schemas.microsoft.com/office/drawing/2014/main" val="10000"/>
                  </a:ext>
                </a:extLst>
              </a:tr>
              <a:tr h="640031">
                <a:tc>
                  <a:txBody>
                    <a:bodyPr/>
                    <a:lstStyle/>
                    <a:p>
                      <a:pPr algn="ctr"/>
                      <a:r>
                        <a:rPr lang="en-US" sz="1800" dirty="0">
                          <a:solidFill>
                            <a:srgbClr val="000000"/>
                          </a:solidFill>
                          <a:latin typeface="Arial" panose="020B0604020202020204" pitchFamily="34" charset="0"/>
                          <a:cs typeface="Arial" panose="020B0604020202020204" pitchFamily="34" charset="0"/>
                        </a:rPr>
                        <a:t>1951</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Marion Bills elected as first woman president of Division 14</a:t>
                      </a:r>
                    </a:p>
                  </a:txBody>
                  <a:tcPr marT="45702" marB="45702"/>
                </a:tc>
                <a:extLst>
                  <a:ext uri="{0D108BD9-81ED-4DB2-BD59-A6C34878D82A}">
                    <a16:rowId xmlns:a16="http://schemas.microsoft.com/office/drawing/2014/main" val="10001"/>
                  </a:ext>
                </a:extLst>
              </a:tr>
              <a:tr h="370696">
                <a:tc>
                  <a:txBody>
                    <a:bodyPr/>
                    <a:lstStyle/>
                    <a:p>
                      <a:pPr algn="ctr"/>
                      <a:r>
                        <a:rPr lang="en-US" sz="1800" dirty="0">
                          <a:solidFill>
                            <a:srgbClr val="000000"/>
                          </a:solidFill>
                          <a:latin typeface="Arial" panose="020B0604020202020204" pitchFamily="34" charset="0"/>
                          <a:cs typeface="Arial" panose="020B0604020202020204" pitchFamily="34" charset="0"/>
                        </a:rPr>
                        <a:t>1960</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Division 14 renamed as Society for Industrial Psychology, membership exceeds 700</a:t>
                      </a:r>
                    </a:p>
                  </a:txBody>
                  <a:tcPr marT="45702" marB="45702"/>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8673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Brief History of I/O Psychology 1960-1980</a:t>
            </a:r>
            <a:endParaRPr lang="en-IN" dirty="0"/>
          </a:p>
        </p:txBody>
      </p:sp>
      <p:graphicFrame>
        <p:nvGraphicFramePr>
          <p:cNvPr id="7" name="Content Placeholder 3">
            <a:extLst>
              <a:ext uri="{FF2B5EF4-FFF2-40B4-BE49-F238E27FC236}">
                <a16:creationId xmlns:a16="http://schemas.microsoft.com/office/drawing/2014/main" id="{6B73E581-0A63-4DEC-95DB-402F72B98BFA}"/>
              </a:ext>
            </a:extLst>
          </p:cNvPr>
          <p:cNvGraphicFramePr>
            <a:graphicFrameLocks noGrp="1"/>
          </p:cNvGraphicFramePr>
          <p:nvPr>
            <p:ph type="tbl" sz="quarter" idx="18"/>
            <p:extLst>
              <p:ext uri="{D42A27DB-BD31-4B8C-83A1-F6EECF244321}">
                <p14:modId xmlns:p14="http://schemas.microsoft.com/office/powerpoint/2010/main" val="3729143506"/>
              </p:ext>
            </p:extLst>
          </p:nvPr>
        </p:nvGraphicFramePr>
        <p:xfrm>
          <a:off x="2476500" y="1701800"/>
          <a:ext cx="7993380" cy="3027363"/>
        </p:xfrm>
        <a:graphic>
          <a:graphicData uri="http://schemas.openxmlformats.org/drawingml/2006/table">
            <a:tbl>
              <a:tblPr firstRow="1" bandRow="1"/>
              <a:tblGrid>
                <a:gridCol w="1371600">
                  <a:extLst>
                    <a:ext uri="{9D8B030D-6E8A-4147-A177-3AD203B41FA5}">
                      <a16:colId xmlns:a16="http://schemas.microsoft.com/office/drawing/2014/main" val="20000"/>
                    </a:ext>
                  </a:extLst>
                </a:gridCol>
                <a:gridCol w="6621780">
                  <a:extLst>
                    <a:ext uri="{9D8B030D-6E8A-4147-A177-3AD203B41FA5}">
                      <a16:colId xmlns:a16="http://schemas.microsoft.com/office/drawing/2014/main" val="20001"/>
                    </a:ext>
                  </a:extLst>
                </a:gridCol>
              </a:tblGrid>
              <a:tr h="640031">
                <a:tc>
                  <a:txBody>
                    <a:bodyPr/>
                    <a:lstStyle/>
                    <a:p>
                      <a:pPr algn="ctr"/>
                      <a:r>
                        <a:rPr lang="en-US" sz="1800" dirty="0">
                          <a:solidFill>
                            <a:srgbClr val="000000"/>
                          </a:solidFill>
                          <a:latin typeface="Arial" panose="020B0604020202020204" pitchFamily="34" charset="0"/>
                          <a:cs typeface="Arial" panose="020B0604020202020204" pitchFamily="34" charset="0"/>
                        </a:rPr>
                        <a:t>1963</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Equal Pay Act passed</a:t>
                      </a:r>
                    </a:p>
                  </a:txBody>
                  <a:tcPr marT="45702" marB="45702"/>
                </a:tc>
                <a:extLst>
                  <a:ext uri="{0D108BD9-81ED-4DB2-BD59-A6C34878D82A}">
                    <a16:rowId xmlns:a16="http://schemas.microsoft.com/office/drawing/2014/main" val="10000"/>
                  </a:ext>
                </a:extLst>
              </a:tr>
              <a:tr h="640031">
                <a:tc>
                  <a:txBody>
                    <a:bodyPr/>
                    <a:lstStyle/>
                    <a:p>
                      <a:pPr algn="ctr"/>
                      <a:r>
                        <a:rPr lang="en-US" sz="1800" dirty="0">
                          <a:solidFill>
                            <a:srgbClr val="000000"/>
                          </a:solidFill>
                          <a:latin typeface="Arial" panose="020B0604020202020204" pitchFamily="34" charset="0"/>
                          <a:cs typeface="Arial" panose="020B0604020202020204" pitchFamily="34" charset="0"/>
                        </a:rPr>
                        <a:t>1964</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Civil Rights Act passed</a:t>
                      </a:r>
                    </a:p>
                    <a:p>
                      <a:r>
                        <a:rPr lang="en-US" sz="1800" dirty="0">
                          <a:solidFill>
                            <a:srgbClr val="000000"/>
                          </a:solidFill>
                          <a:latin typeface="Arial" panose="020B0604020202020204" pitchFamily="34" charset="0"/>
                          <a:cs typeface="Arial" panose="020B0604020202020204" pitchFamily="34" charset="0"/>
                        </a:rPr>
                        <a:t>First issue of </a:t>
                      </a:r>
                      <a:r>
                        <a:rPr lang="en-US" sz="1800" i="1" dirty="0">
                          <a:solidFill>
                            <a:srgbClr val="000000"/>
                          </a:solidFill>
                          <a:latin typeface="Arial" panose="020B0604020202020204" pitchFamily="34" charset="0"/>
                          <a:cs typeface="Arial" panose="020B0604020202020204" pitchFamily="34" charset="0"/>
                        </a:rPr>
                        <a:t>The Industrial-Organizational Psychologist </a:t>
                      </a:r>
                      <a:r>
                        <a:rPr lang="en-US" sz="1800" dirty="0">
                          <a:solidFill>
                            <a:srgbClr val="000000"/>
                          </a:solidFill>
                          <a:latin typeface="Arial" panose="020B0604020202020204" pitchFamily="34" charset="0"/>
                          <a:cs typeface="Arial" panose="020B0604020202020204" pitchFamily="34" charset="0"/>
                        </a:rPr>
                        <a:t>published</a:t>
                      </a:r>
                    </a:p>
                  </a:txBody>
                  <a:tcPr marT="45702" marB="45702"/>
                </a:tc>
                <a:extLst>
                  <a:ext uri="{0D108BD9-81ED-4DB2-BD59-A6C34878D82A}">
                    <a16:rowId xmlns:a16="http://schemas.microsoft.com/office/drawing/2014/main" val="10001"/>
                  </a:ext>
                </a:extLst>
              </a:tr>
              <a:tr h="370696">
                <a:tc>
                  <a:txBody>
                    <a:bodyPr/>
                    <a:lstStyle/>
                    <a:p>
                      <a:pPr algn="ctr"/>
                      <a:r>
                        <a:rPr lang="en-US" sz="1800" dirty="0">
                          <a:solidFill>
                            <a:srgbClr val="000000"/>
                          </a:solidFill>
                          <a:latin typeface="Arial" panose="020B0604020202020204" pitchFamily="34" charset="0"/>
                          <a:cs typeface="Arial" panose="020B0604020202020204" pitchFamily="34" charset="0"/>
                        </a:rPr>
                        <a:t>1970</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Division 14 membership exceeds 1,100</a:t>
                      </a:r>
                    </a:p>
                  </a:txBody>
                  <a:tcPr marT="45702" marB="45702"/>
                </a:tc>
                <a:extLst>
                  <a:ext uri="{0D108BD9-81ED-4DB2-BD59-A6C34878D82A}">
                    <a16:rowId xmlns:a16="http://schemas.microsoft.com/office/drawing/2014/main" val="10002"/>
                  </a:ext>
                </a:extLst>
              </a:tr>
              <a:tr h="640031">
                <a:tc>
                  <a:txBody>
                    <a:bodyPr/>
                    <a:lstStyle/>
                    <a:p>
                      <a:pPr algn="ctr"/>
                      <a:r>
                        <a:rPr lang="en-US" sz="1800" dirty="0">
                          <a:solidFill>
                            <a:srgbClr val="000000"/>
                          </a:solidFill>
                          <a:latin typeface="Arial" panose="020B0604020202020204" pitchFamily="34" charset="0"/>
                          <a:cs typeface="Arial" panose="020B0604020202020204" pitchFamily="34" charset="0"/>
                        </a:rPr>
                        <a:t>1971</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B.F. Skinner publishes </a:t>
                      </a:r>
                      <a:r>
                        <a:rPr lang="en-US" sz="1800" i="1" dirty="0">
                          <a:solidFill>
                            <a:srgbClr val="000000"/>
                          </a:solidFill>
                          <a:latin typeface="Arial" panose="020B0604020202020204" pitchFamily="34" charset="0"/>
                          <a:cs typeface="Arial" panose="020B0604020202020204" pitchFamily="34" charset="0"/>
                        </a:rPr>
                        <a:t>Beyond Freedom and Dignity</a:t>
                      </a:r>
                      <a:endParaRPr lang="en-US" sz="1800" dirty="0">
                        <a:solidFill>
                          <a:srgbClr val="000000"/>
                        </a:solidFill>
                        <a:latin typeface="Arial" panose="020B0604020202020204" pitchFamily="34" charset="0"/>
                        <a:cs typeface="Arial" panose="020B0604020202020204" pitchFamily="34" charset="0"/>
                      </a:endParaRPr>
                    </a:p>
                  </a:txBody>
                  <a:tcPr marT="45702" marB="45702"/>
                </a:tc>
                <a:extLst>
                  <a:ext uri="{0D108BD9-81ED-4DB2-BD59-A6C34878D82A}">
                    <a16:rowId xmlns:a16="http://schemas.microsoft.com/office/drawing/2014/main" val="10003"/>
                  </a:ext>
                </a:extLst>
              </a:tr>
              <a:tr h="462241">
                <a:tc>
                  <a:txBody>
                    <a:bodyPr/>
                    <a:lstStyle/>
                    <a:p>
                      <a:pPr algn="ctr"/>
                      <a:r>
                        <a:rPr lang="en-US" sz="1800" dirty="0">
                          <a:solidFill>
                            <a:srgbClr val="000000"/>
                          </a:solidFill>
                          <a:latin typeface="Arial" panose="020B0604020202020204" pitchFamily="34" charset="0"/>
                          <a:cs typeface="Arial" panose="020B0604020202020204" pitchFamily="34" charset="0"/>
                        </a:rPr>
                        <a:t>1980</a:t>
                      </a:r>
                    </a:p>
                  </a:txBody>
                  <a:tcPr marT="45702" marB="45702"/>
                </a:tc>
                <a:tc>
                  <a:txBody>
                    <a:bodyPr/>
                    <a:lstStyle/>
                    <a:p>
                      <a:r>
                        <a:rPr lang="en-US" sz="1800" dirty="0">
                          <a:solidFill>
                            <a:srgbClr val="000000"/>
                          </a:solidFill>
                          <a:latin typeface="Arial" panose="020B0604020202020204" pitchFamily="34" charset="0"/>
                          <a:cs typeface="Arial" panose="020B0604020202020204" pitchFamily="34" charset="0"/>
                        </a:rPr>
                        <a:t>Division 14 membership exceeds 1,800</a:t>
                      </a:r>
                    </a:p>
                  </a:txBody>
                  <a:tcPr marT="45702" marB="45702"/>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29210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Brief History of I/O Psychology 1980-2000</a:t>
            </a:r>
            <a:endParaRPr lang="en-IN" dirty="0"/>
          </a:p>
        </p:txBody>
      </p:sp>
      <p:graphicFrame>
        <p:nvGraphicFramePr>
          <p:cNvPr id="6" name="Group 3">
            <a:extLst>
              <a:ext uri="{FF2B5EF4-FFF2-40B4-BE49-F238E27FC236}">
                <a16:creationId xmlns:a16="http://schemas.microsoft.com/office/drawing/2014/main" id="{5AB11FBB-6604-4E02-BC0D-AFFDE84486DD}"/>
              </a:ext>
            </a:extLst>
          </p:cNvPr>
          <p:cNvGraphicFramePr>
            <a:graphicFrameLocks noGrp="1"/>
          </p:cNvGraphicFramePr>
          <p:nvPr>
            <p:ph type="tbl" sz="quarter" idx="18"/>
            <p:extLst>
              <p:ext uri="{D42A27DB-BD31-4B8C-83A1-F6EECF244321}">
                <p14:modId xmlns:p14="http://schemas.microsoft.com/office/powerpoint/2010/main" val="1573234087"/>
              </p:ext>
            </p:extLst>
          </p:nvPr>
        </p:nvGraphicFramePr>
        <p:xfrm>
          <a:off x="2319020" y="1663865"/>
          <a:ext cx="7553960" cy="4261006"/>
        </p:xfrm>
        <a:graphic>
          <a:graphicData uri="http://schemas.openxmlformats.org/drawingml/2006/table">
            <a:tbl>
              <a:tblPr firstRow="1"/>
              <a:tblGrid>
                <a:gridCol w="976690">
                  <a:extLst>
                    <a:ext uri="{9D8B030D-6E8A-4147-A177-3AD203B41FA5}">
                      <a16:colId xmlns:a16="http://schemas.microsoft.com/office/drawing/2014/main" val="20000"/>
                    </a:ext>
                  </a:extLst>
                </a:gridCol>
                <a:gridCol w="6577270">
                  <a:extLst>
                    <a:ext uri="{9D8B030D-6E8A-4147-A177-3AD203B41FA5}">
                      <a16:colId xmlns:a16="http://schemas.microsoft.com/office/drawing/2014/main" val="20001"/>
                    </a:ext>
                  </a:extLst>
                </a:gridCol>
              </a:tblGrid>
              <a:tr h="54116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1982</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Division 14 renamed Society for Industrial and Organizational Psychology (SIOP)</a:t>
                      </a:r>
                    </a:p>
                  </a:txBody>
                  <a:tcPr marL="101009" marR="101009" marT="45713" marB="45713" horzOverflow="overflow"/>
                </a:tc>
                <a:extLst>
                  <a:ext uri="{0D108BD9-81ED-4DB2-BD59-A6C34878D82A}">
                    <a16:rowId xmlns:a16="http://schemas.microsoft.com/office/drawing/2014/main" val="1000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1986</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SIOP holds first annual national conference separate from APA meeting</a:t>
                      </a:r>
                    </a:p>
                  </a:txBody>
                  <a:tcPr marL="101009" marR="101009" marT="45713" marB="45713" horzOverflow="overflow"/>
                </a:tc>
                <a:extLst>
                  <a:ext uri="{0D108BD9-81ED-4DB2-BD59-A6C34878D82A}">
                    <a16:rowId xmlns:a16="http://schemas.microsoft.com/office/drawing/2014/main" val="10001"/>
                  </a:ext>
                </a:extLst>
              </a:tr>
              <a:tr h="39357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1989</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Supreme Court sets conservative trend and becomes more “employer friendly”</a:t>
                      </a:r>
                    </a:p>
                  </a:txBody>
                  <a:tcPr marL="101009" marR="101009" marT="45713" marB="45713" horzOverflow="overflow"/>
                </a:tc>
                <a:extLst>
                  <a:ext uri="{0D108BD9-81ED-4DB2-BD59-A6C34878D82A}">
                    <a16:rowId xmlns:a16="http://schemas.microsoft.com/office/drawing/2014/main" val="10002"/>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1990</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Americans with Disabilities Act passed</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SIOP membership exceeds 2,800</a:t>
                      </a:r>
                    </a:p>
                  </a:txBody>
                  <a:tcPr marL="101009" marR="101009" marT="45713" marB="45713" horzOverflow="overflow"/>
                </a:tc>
                <a:extLst>
                  <a:ext uri="{0D108BD9-81ED-4DB2-BD59-A6C34878D82A}">
                    <a16:rowId xmlns:a16="http://schemas.microsoft.com/office/drawing/2014/main" val="10003"/>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1991</a:t>
                      </a:r>
                    </a:p>
                  </a:txBody>
                  <a:tcPr marL="101009" marR="101009" marT="45713" marB="4571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Civil Rights Act of 1991 passed to overcome 1989 conservative Supreme Court decisions</a:t>
                      </a:r>
                    </a:p>
                  </a:txBody>
                  <a:tcPr marL="101009" marR="101009" marT="45713" marB="45713" horzOverflow="overflow"/>
                </a:tc>
                <a:extLst>
                  <a:ext uri="{0D108BD9-81ED-4DB2-BD59-A6C34878D82A}">
                    <a16:rowId xmlns:a16="http://schemas.microsoft.com/office/drawing/2014/main" val="127074597"/>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1997</a:t>
                      </a:r>
                    </a:p>
                  </a:txBody>
                  <a:tcPr marL="101009" marR="101009" marT="45713" marB="4571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SIOP celebrates golden anniversary at its annual conference in St. Louis</a:t>
                      </a:r>
                    </a:p>
                  </a:txBody>
                  <a:tcPr marL="101009" marR="101009" marT="45713" marB="45713" horzOverflow="overflow"/>
                </a:tc>
                <a:extLst>
                  <a:ext uri="{0D108BD9-81ED-4DB2-BD59-A6C34878D82A}">
                    <a16:rowId xmlns:a16="http://schemas.microsoft.com/office/drawing/2014/main" val="967781938"/>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2000</a:t>
                      </a:r>
                    </a:p>
                  </a:txBody>
                  <a:tcPr marL="101009" marR="101009" marT="45713" marB="4571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SIOP membership exceeds 5,700</a:t>
                      </a:r>
                    </a:p>
                  </a:txBody>
                  <a:tcPr marL="101009" marR="101009" marT="45713" marB="45713" horzOverflow="overflow"/>
                </a:tc>
                <a:extLst>
                  <a:ext uri="{0D108BD9-81ED-4DB2-BD59-A6C34878D82A}">
                    <a16:rowId xmlns:a16="http://schemas.microsoft.com/office/drawing/2014/main" val="2813440792"/>
                  </a:ext>
                </a:extLst>
              </a:tr>
            </a:tbl>
          </a:graphicData>
        </a:graphic>
      </p:graphicFrame>
    </p:spTree>
    <p:extLst>
      <p:ext uri="{BB962C8B-B14F-4D97-AF65-F5344CB8AC3E}">
        <p14:creationId xmlns:p14="http://schemas.microsoft.com/office/powerpoint/2010/main" val="4256516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Brief History of I/O Psychology 2000-2020</a:t>
            </a:r>
            <a:endParaRPr lang="en-IN" dirty="0"/>
          </a:p>
        </p:txBody>
      </p:sp>
      <p:graphicFrame>
        <p:nvGraphicFramePr>
          <p:cNvPr id="6" name="Group 3">
            <a:extLst>
              <a:ext uri="{FF2B5EF4-FFF2-40B4-BE49-F238E27FC236}">
                <a16:creationId xmlns:a16="http://schemas.microsoft.com/office/drawing/2014/main" id="{5AB11FBB-6604-4E02-BC0D-AFFDE84486DD}"/>
              </a:ext>
            </a:extLst>
          </p:cNvPr>
          <p:cNvGraphicFramePr>
            <a:graphicFrameLocks noGrp="1"/>
          </p:cNvGraphicFramePr>
          <p:nvPr>
            <p:ph type="tbl" sz="quarter" idx="18"/>
            <p:extLst>
              <p:ext uri="{D42A27DB-BD31-4B8C-83A1-F6EECF244321}">
                <p14:modId xmlns:p14="http://schemas.microsoft.com/office/powerpoint/2010/main" val="1346516504"/>
              </p:ext>
            </p:extLst>
          </p:nvPr>
        </p:nvGraphicFramePr>
        <p:xfrm>
          <a:off x="2319020" y="1663865"/>
          <a:ext cx="7553960" cy="3840396"/>
        </p:xfrm>
        <a:graphic>
          <a:graphicData uri="http://schemas.openxmlformats.org/drawingml/2006/table">
            <a:tbl>
              <a:tblPr firstRow="1"/>
              <a:tblGrid>
                <a:gridCol w="976690">
                  <a:extLst>
                    <a:ext uri="{9D8B030D-6E8A-4147-A177-3AD203B41FA5}">
                      <a16:colId xmlns:a16="http://schemas.microsoft.com/office/drawing/2014/main" val="20000"/>
                    </a:ext>
                  </a:extLst>
                </a:gridCol>
                <a:gridCol w="6577270">
                  <a:extLst>
                    <a:ext uri="{9D8B030D-6E8A-4147-A177-3AD203B41FA5}">
                      <a16:colId xmlns:a16="http://schemas.microsoft.com/office/drawing/2014/main" val="20001"/>
                    </a:ext>
                  </a:extLst>
                </a:gridCol>
              </a:tblGrid>
              <a:tr h="54116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2005</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Office of Federal Contract Compliance Programs (OFCCP) and Equal Employment Opportunity Commission (EEOC) become more aggressive in fighting systematic discrimination</a:t>
                      </a:r>
                    </a:p>
                  </a:txBody>
                  <a:tcPr marL="101009" marR="101009" marT="45713" marB="45713" horzOverflow="overflow"/>
                </a:tc>
                <a:extLst>
                  <a:ext uri="{0D108BD9-81ED-4DB2-BD59-A6C34878D82A}">
                    <a16:rowId xmlns:a16="http://schemas.microsoft.com/office/drawing/2014/main" val="1000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2008</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The journal </a:t>
                      </a:r>
                      <a:r>
                        <a:rPr kumimoji="0" lang="en-US" altLang="en-US" sz="1800" b="0" i="1" u="none" strike="noStrike" cap="none" normalizeH="0" baseline="0" dirty="0">
                          <a:ln>
                            <a:noFill/>
                          </a:ln>
                          <a:solidFill>
                            <a:srgbClr val="000000"/>
                          </a:solidFill>
                          <a:effectLst/>
                          <a:latin typeface="Arial" panose="020B0604020202020204" pitchFamily="34" charset="0"/>
                          <a:cs typeface="Arial" panose="020B0604020202020204" pitchFamily="34" charset="0"/>
                        </a:rPr>
                        <a:t>Industrial and Organizational Psychology: Perspectives on Science and Practice</a:t>
                      </a: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begins publication as an official journal of SIOP</a:t>
                      </a:r>
                    </a:p>
                  </a:txBody>
                  <a:tcPr marL="101009" marR="101009" marT="45713" marB="45713" horzOverflow="overflow"/>
                </a:tc>
                <a:extLst>
                  <a:ext uri="{0D108BD9-81ED-4DB2-BD59-A6C34878D82A}">
                    <a16:rowId xmlns:a16="http://schemas.microsoft.com/office/drawing/2014/main" val="10001"/>
                  </a:ext>
                </a:extLst>
              </a:tr>
              <a:tr h="39357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2009</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Lily Ledbetter Fair Pay Act and Americans with Disabilities Act Amendment Act (ADAAA) passed</a:t>
                      </a:r>
                    </a:p>
                  </a:txBody>
                  <a:tcPr marL="101009" marR="101009" marT="45713" marB="45713" horzOverflow="overflow"/>
                </a:tc>
                <a:extLst>
                  <a:ext uri="{0D108BD9-81ED-4DB2-BD59-A6C34878D82A}">
                    <a16:rowId xmlns:a16="http://schemas.microsoft.com/office/drawing/2014/main" val="10002"/>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2010</a:t>
                      </a:r>
                    </a:p>
                  </a:txBody>
                  <a:tcPr marL="101009" marR="101009" marT="45713" marB="4571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SIOP membership exceeds 8,000</a:t>
                      </a:r>
                    </a:p>
                  </a:txBody>
                  <a:tcPr marL="101009" marR="101009" marT="45713" marB="45713" horzOverflow="overflow"/>
                </a:tc>
                <a:extLst>
                  <a:ext uri="{0D108BD9-81ED-4DB2-BD59-A6C34878D82A}">
                    <a16:rowId xmlns:a16="http://schemas.microsoft.com/office/drawing/2014/main" val="10003"/>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2013</a:t>
                      </a:r>
                    </a:p>
                  </a:txBody>
                  <a:tcPr marL="101009" marR="101009" marT="45713" marB="4571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OFCCP issues new regulations affecting the hiring of military veterans and individuals with disabilities</a:t>
                      </a:r>
                    </a:p>
                  </a:txBody>
                  <a:tcPr marL="101009" marR="101009" marT="45713" marB="45713" horzOverflow="overflow"/>
                </a:tc>
                <a:extLst>
                  <a:ext uri="{0D108BD9-81ED-4DB2-BD59-A6C34878D82A}">
                    <a16:rowId xmlns:a16="http://schemas.microsoft.com/office/drawing/2014/main" val="2578661349"/>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2020</a:t>
                      </a:r>
                    </a:p>
                  </a:txBody>
                  <a:tcPr marL="101009" marR="101009" marT="45713" marB="45713"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SIOP membership exceeds 7,500</a:t>
                      </a:r>
                    </a:p>
                  </a:txBody>
                  <a:tcPr marL="101009" marR="101009" marT="45713" marB="45713" horzOverflow="overflow"/>
                </a:tc>
                <a:extLst>
                  <a:ext uri="{0D108BD9-81ED-4DB2-BD59-A6C34878D82A}">
                    <a16:rowId xmlns:a16="http://schemas.microsoft.com/office/drawing/2014/main" val="124161532"/>
                  </a:ext>
                </a:extLst>
              </a:tr>
            </a:tbl>
          </a:graphicData>
        </a:graphic>
      </p:graphicFrame>
    </p:spTree>
    <p:extLst>
      <p:ext uri="{BB962C8B-B14F-4D97-AF65-F5344CB8AC3E}">
        <p14:creationId xmlns:p14="http://schemas.microsoft.com/office/powerpoint/2010/main" val="196054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Research in I/O Psychology</a:t>
            </a:r>
            <a:endParaRPr lang="en-IN" sz="3600" dirty="0"/>
          </a:p>
        </p:txBody>
      </p:sp>
    </p:spTree>
    <p:extLst>
      <p:ext uri="{BB962C8B-B14F-4D97-AF65-F5344CB8AC3E}">
        <p14:creationId xmlns:p14="http://schemas.microsoft.com/office/powerpoint/2010/main" val="3700441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Why Conduct Research?</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Answering questions and making decisions</a:t>
            </a:r>
            <a:br>
              <a:rPr lang="en-US" altLang="en-US" dirty="0"/>
            </a:br>
            <a:endParaRPr lang="en-US" altLang="en-US" dirty="0"/>
          </a:p>
          <a:p>
            <a:r>
              <a:rPr lang="en-US" altLang="en-US" dirty="0"/>
              <a:t>Research and everyday life</a:t>
            </a:r>
            <a:br>
              <a:rPr lang="en-US" altLang="en-US" dirty="0"/>
            </a:br>
            <a:endParaRPr lang="en-US" altLang="en-US" dirty="0"/>
          </a:p>
          <a:p>
            <a:r>
              <a:rPr lang="en-US" altLang="en-US" dirty="0"/>
              <a:t>Common sense is often wrong</a:t>
            </a:r>
          </a:p>
        </p:txBody>
      </p:sp>
    </p:spTree>
    <p:extLst>
      <p:ext uri="{BB962C8B-B14F-4D97-AF65-F5344CB8AC3E}">
        <p14:creationId xmlns:p14="http://schemas.microsoft.com/office/powerpoint/2010/main" val="3394382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Considerations in Conducting Research</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Ideas</a:t>
            </a:r>
            <a:br>
              <a:rPr lang="en-US" altLang="en-US" dirty="0"/>
            </a:br>
            <a:endParaRPr lang="en-US" altLang="en-US" dirty="0"/>
          </a:p>
          <a:p>
            <a:r>
              <a:rPr lang="en-US" altLang="en-US" b="1" dirty="0"/>
              <a:t>Hypotheses</a:t>
            </a:r>
            <a:r>
              <a:rPr lang="en-US" altLang="en-US" dirty="0"/>
              <a:t> - an educated prediction about the answer to a question</a:t>
            </a:r>
            <a:br>
              <a:rPr lang="en-US" altLang="en-US" dirty="0"/>
            </a:br>
            <a:endParaRPr lang="en-US" altLang="en-US" dirty="0"/>
          </a:p>
          <a:p>
            <a:r>
              <a:rPr lang="en-US" altLang="en-US" b="1" dirty="0"/>
              <a:t>Theories</a:t>
            </a:r>
            <a:r>
              <a:rPr lang="en-US" altLang="en-US" dirty="0"/>
              <a:t> - systematic sets of assumptions regarding the nature and cause of particular events</a:t>
            </a:r>
          </a:p>
        </p:txBody>
      </p:sp>
    </p:spTree>
    <p:extLst>
      <p:ext uri="{BB962C8B-B14F-4D97-AF65-F5344CB8AC3E}">
        <p14:creationId xmlns:p14="http://schemas.microsoft.com/office/powerpoint/2010/main" val="1236560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31519"/>
            <a:ext cx="10515600" cy="739316"/>
          </a:xfrm>
        </p:spPr>
        <p:txBody>
          <a:bodyPr/>
          <a:lstStyle/>
          <a:p>
            <a:r>
              <a:rPr lang="en-US" dirty="0">
                <a:ea typeface="ＭＳ Ｐゴシック" charset="0"/>
              </a:rPr>
              <a:t>What Is I/O Psychology?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A branch of psychology that applies the principles of psychology to the workplace (Aamodt, 2023)</a:t>
            </a:r>
            <a:br>
              <a:rPr lang="en-US" altLang="en-US" sz="2800" dirty="0"/>
            </a:br>
            <a:endParaRPr lang="en-US" altLang="en-US" sz="2800" dirty="0"/>
          </a:p>
          <a:p>
            <a:r>
              <a:rPr lang="en-US" altLang="en-US" sz="2800" dirty="0"/>
              <a:t>Industrial-organizational psychologists are able to apply psychological theories to explain and enhance the effectiveness of human behavior in the workplace (Canadian Psychological Association)</a:t>
            </a:r>
            <a:br>
              <a:rPr lang="en-US" altLang="en-US" sz="2800" dirty="0"/>
            </a:br>
            <a:endParaRPr lang="en-US" altLang="en-US" sz="2800" dirty="0"/>
          </a:p>
          <a:p>
            <a:r>
              <a:rPr lang="en-US" altLang="en-US" sz="2800" dirty="0"/>
              <a:t>I/O psychologists “enhance the dignity and performance of human beings, and the organizations they work in, by advancing the science and knowledge of human behavior” (Rucci, 2008)</a:t>
            </a:r>
          </a:p>
        </p:txBody>
      </p:sp>
    </p:spTree>
    <p:extLst>
      <p:ext uri="{BB962C8B-B14F-4D97-AF65-F5344CB8AC3E}">
        <p14:creationId xmlns:p14="http://schemas.microsoft.com/office/powerpoint/2010/main" val="118331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Hypothesis Example 1</a:t>
            </a:r>
            <a:endParaRPr lang="en-IN" sz="4000" dirty="0"/>
          </a:p>
        </p:txBody>
      </p:sp>
      <p:graphicFrame>
        <p:nvGraphicFramePr>
          <p:cNvPr id="6" name="Content Placeholder 5">
            <a:extLst>
              <a:ext uri="{FF2B5EF4-FFF2-40B4-BE49-F238E27FC236}">
                <a16:creationId xmlns:a16="http://schemas.microsoft.com/office/drawing/2014/main" id="{496D7CD4-697C-4F27-8CBA-9DF8217AD048}"/>
              </a:ext>
            </a:extLst>
          </p:cNvPr>
          <p:cNvGraphicFramePr>
            <a:graphicFrameLocks noGrp="1"/>
          </p:cNvGraphicFramePr>
          <p:nvPr>
            <p:ph type="tbl" sz="quarter" idx="18"/>
            <p:extLst>
              <p:ext uri="{D42A27DB-BD31-4B8C-83A1-F6EECF244321}">
                <p14:modId xmlns:p14="http://schemas.microsoft.com/office/powerpoint/2010/main" val="1131532635"/>
              </p:ext>
            </p:extLst>
          </p:nvPr>
        </p:nvGraphicFramePr>
        <p:xfrm>
          <a:off x="2476500" y="2089150"/>
          <a:ext cx="7239000" cy="2748915"/>
        </p:xfrm>
        <a:graphic>
          <a:graphicData uri="http://schemas.openxmlformats.org/drawingml/2006/table">
            <a:tbl>
              <a:tblPr firstRow="1"/>
              <a:tblGrid>
                <a:gridCol w="2413000">
                  <a:extLst>
                    <a:ext uri="{9D8B030D-6E8A-4147-A177-3AD203B41FA5}">
                      <a16:colId xmlns:a16="http://schemas.microsoft.com/office/drawing/2014/main" val="4166807464"/>
                    </a:ext>
                  </a:extLst>
                </a:gridCol>
                <a:gridCol w="2413000">
                  <a:extLst>
                    <a:ext uri="{9D8B030D-6E8A-4147-A177-3AD203B41FA5}">
                      <a16:colId xmlns:a16="http://schemas.microsoft.com/office/drawing/2014/main" val="1359734914"/>
                    </a:ext>
                  </a:extLst>
                </a:gridCol>
                <a:gridCol w="2413000">
                  <a:extLst>
                    <a:ext uri="{9D8B030D-6E8A-4147-A177-3AD203B41FA5}">
                      <a16:colId xmlns:a16="http://schemas.microsoft.com/office/drawing/2014/main" val="1807548688"/>
                    </a:ext>
                  </a:extLst>
                </a:gridCol>
              </a:tblGrid>
              <a:tr h="1736725">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Does all this noise affect my employees’ performance?</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High levels of noise will increase the number of errors made in assembling electronic components.</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Noise causes a distraction, making it difficult to concentrate.</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3424447369"/>
                  </a:ext>
                </a:extLst>
              </a:tr>
              <a:tr h="639763">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Idea or question</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Hypothesis or prediction</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Theory or explanation</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2925906213"/>
                  </a:ext>
                </a:extLst>
              </a:tr>
              <a:tr h="371475">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What will happen</a:t>
                      </a:r>
                      <a:endPar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Why it will happen</a:t>
                      </a:r>
                      <a:endPar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336362853"/>
                  </a:ext>
                </a:extLst>
              </a:tr>
            </a:tbl>
          </a:graphicData>
        </a:graphic>
      </p:graphicFrame>
    </p:spTree>
    <p:extLst>
      <p:ext uri="{BB962C8B-B14F-4D97-AF65-F5344CB8AC3E}">
        <p14:creationId xmlns:p14="http://schemas.microsoft.com/office/powerpoint/2010/main" val="2762039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Hypothesis Example 2</a:t>
            </a:r>
            <a:endParaRPr lang="en-IN" sz="4000" dirty="0"/>
          </a:p>
        </p:txBody>
      </p:sp>
      <p:graphicFrame>
        <p:nvGraphicFramePr>
          <p:cNvPr id="6" name="Content Placeholder 5">
            <a:extLst>
              <a:ext uri="{FF2B5EF4-FFF2-40B4-BE49-F238E27FC236}">
                <a16:creationId xmlns:a16="http://schemas.microsoft.com/office/drawing/2014/main" id="{496D7CD4-697C-4F27-8CBA-9DF8217AD048}"/>
              </a:ext>
            </a:extLst>
          </p:cNvPr>
          <p:cNvGraphicFramePr>
            <a:graphicFrameLocks noGrp="1"/>
          </p:cNvGraphicFramePr>
          <p:nvPr>
            <p:ph type="tbl" sz="quarter" idx="18"/>
            <p:extLst>
              <p:ext uri="{D42A27DB-BD31-4B8C-83A1-F6EECF244321}">
                <p14:modId xmlns:p14="http://schemas.microsoft.com/office/powerpoint/2010/main" val="3789258230"/>
              </p:ext>
            </p:extLst>
          </p:nvPr>
        </p:nvGraphicFramePr>
        <p:xfrm>
          <a:off x="2476500" y="2089150"/>
          <a:ext cx="7856220" cy="3202122"/>
        </p:xfrm>
        <a:graphic>
          <a:graphicData uri="http://schemas.openxmlformats.org/drawingml/2006/table">
            <a:tbl>
              <a:tblPr firstRow="1"/>
              <a:tblGrid>
                <a:gridCol w="2413000">
                  <a:extLst>
                    <a:ext uri="{9D8B030D-6E8A-4147-A177-3AD203B41FA5}">
                      <a16:colId xmlns:a16="http://schemas.microsoft.com/office/drawing/2014/main" val="4166807464"/>
                    </a:ext>
                  </a:extLst>
                </a:gridCol>
                <a:gridCol w="2413000">
                  <a:extLst>
                    <a:ext uri="{9D8B030D-6E8A-4147-A177-3AD203B41FA5}">
                      <a16:colId xmlns:a16="http://schemas.microsoft.com/office/drawing/2014/main" val="1359734914"/>
                    </a:ext>
                  </a:extLst>
                </a:gridCol>
                <a:gridCol w="3030220">
                  <a:extLst>
                    <a:ext uri="{9D8B030D-6E8A-4147-A177-3AD203B41FA5}">
                      <a16:colId xmlns:a16="http://schemas.microsoft.com/office/drawing/2014/main" val="1807548688"/>
                    </a:ext>
                  </a:extLst>
                </a:gridCol>
              </a:tblGrid>
              <a:tr h="17367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What employee recruitment source is best?</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1951" marR="81951" marT="49055" marB="49055"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Employee referrals will result in employees who stay with the company longer than will the other recruitment methods.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1951" marR="81951" marT="49055" marB="49055"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533400" marR="0" lvl="0" indent="-53340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 Realistic job preview theory</a:t>
                      </a:r>
                    </a:p>
                    <a:p>
                      <a:pPr marL="533400" marR="0" lvl="0" indent="-53340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 Differential recruitment-source theory</a:t>
                      </a:r>
                    </a:p>
                    <a:p>
                      <a:pPr marL="533400" marR="0" lvl="0" indent="-53340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 Personality similarity theory</a:t>
                      </a:r>
                    </a:p>
                    <a:p>
                      <a:pPr marL="533400" marR="0" lvl="0" indent="-53340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 Socialization theory</a:t>
                      </a:r>
                    </a:p>
                  </a:txBody>
                  <a:tcPr marL="81951" marR="81951" marT="49055" marB="49055" horzOverflow="overflow"/>
                </a:tc>
                <a:extLst>
                  <a:ext uri="{0D108BD9-81ED-4DB2-BD59-A6C34878D82A}">
                    <a16:rowId xmlns:a16="http://schemas.microsoft.com/office/drawing/2014/main" val="3424447369"/>
                  </a:ext>
                </a:extLst>
              </a:tr>
              <a:tr h="6397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Idea or question</a:t>
                      </a:r>
                    </a:p>
                  </a:txBody>
                  <a:tcPr marL="81951" marR="81951" marT="49055" marB="49055"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Hypothesis or prediction</a:t>
                      </a:r>
                    </a:p>
                  </a:txBody>
                  <a:tcPr marL="81951" marR="81951" marT="49055" marB="49055" horzOverflow="overflow"/>
                </a:tc>
                <a:tc>
                  <a:txBody>
                    <a:bodyPr/>
                    <a:lstStyle>
                      <a:lvl1pPr marL="533400" indent="-533400">
                        <a:spcBef>
                          <a:spcPct val="20000"/>
                        </a:spcBef>
                        <a:defRPr sz="2800">
                          <a:solidFill>
                            <a:schemeClr val="tx1"/>
                          </a:solidFill>
                          <a:latin typeface="Times New Roman" panose="02020603050405020304" pitchFamily="18" charset="0"/>
                        </a:defRPr>
                      </a:lvl1pPr>
                      <a:lvl2pPr marL="914400" indent="-457200">
                        <a:spcBef>
                          <a:spcPct val="20000"/>
                        </a:spcBef>
                        <a:defRPr sz="2400">
                          <a:solidFill>
                            <a:schemeClr val="tx1"/>
                          </a:solidFill>
                          <a:latin typeface="Times New Roman" panose="02020603050405020304" pitchFamily="18" charset="0"/>
                        </a:defRPr>
                      </a:lvl2pPr>
                      <a:lvl3pPr marL="1295400" indent="-381000">
                        <a:spcBef>
                          <a:spcPct val="20000"/>
                        </a:spcBef>
                        <a:defRPr sz="2000">
                          <a:solidFill>
                            <a:schemeClr val="tx1"/>
                          </a:solidFill>
                          <a:latin typeface="Times New Roman" panose="02020603050405020304" pitchFamily="18" charset="0"/>
                        </a:defRPr>
                      </a:lvl3pPr>
                      <a:lvl4pPr marL="1714500" indent="-342900">
                        <a:spcBef>
                          <a:spcPct val="20000"/>
                        </a:spcBef>
                        <a:defRPr>
                          <a:solidFill>
                            <a:schemeClr val="tx1"/>
                          </a:solidFill>
                          <a:latin typeface="Times New Roman" panose="02020603050405020304" pitchFamily="18" charset="0"/>
                        </a:defRPr>
                      </a:lvl4pPr>
                      <a:lvl5pPr marL="2171700" indent="-342900">
                        <a:spcBef>
                          <a:spcPct val="20000"/>
                        </a:spcBef>
                        <a:defRPr>
                          <a:solidFill>
                            <a:schemeClr val="tx1"/>
                          </a:solidFill>
                          <a:latin typeface="Times New Roman" panose="02020603050405020304" pitchFamily="18" charset="0"/>
                        </a:defRPr>
                      </a:lvl5pPr>
                      <a:lvl6pPr marL="2628900" indent="-342900" eaLnBrk="0" fontAlgn="base" hangingPunct="0">
                        <a:spcBef>
                          <a:spcPct val="20000"/>
                        </a:spcBef>
                        <a:spcAft>
                          <a:spcPct val="0"/>
                        </a:spcAft>
                        <a:defRPr>
                          <a:solidFill>
                            <a:schemeClr val="tx1"/>
                          </a:solidFill>
                          <a:latin typeface="Times New Roman" panose="02020603050405020304" pitchFamily="18" charset="0"/>
                        </a:defRPr>
                      </a:lvl6pPr>
                      <a:lvl7pPr marL="3086100" indent="-342900" eaLnBrk="0" fontAlgn="base" hangingPunct="0">
                        <a:spcBef>
                          <a:spcPct val="20000"/>
                        </a:spcBef>
                        <a:spcAft>
                          <a:spcPct val="0"/>
                        </a:spcAft>
                        <a:defRPr>
                          <a:solidFill>
                            <a:schemeClr val="tx1"/>
                          </a:solidFill>
                          <a:latin typeface="Times New Roman" panose="02020603050405020304" pitchFamily="18" charset="0"/>
                        </a:defRPr>
                      </a:lvl7pPr>
                      <a:lvl8pPr marL="3543300" indent="-342900" eaLnBrk="0" fontAlgn="base" hangingPunct="0">
                        <a:spcBef>
                          <a:spcPct val="20000"/>
                        </a:spcBef>
                        <a:spcAft>
                          <a:spcPct val="0"/>
                        </a:spcAft>
                        <a:defRPr>
                          <a:solidFill>
                            <a:schemeClr val="tx1"/>
                          </a:solidFill>
                          <a:latin typeface="Times New Roman" panose="02020603050405020304" pitchFamily="18" charset="0"/>
                        </a:defRPr>
                      </a:lvl8pPr>
                      <a:lvl9pPr marL="4000500" indent="-342900"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Theory or explanation</a:t>
                      </a:r>
                    </a:p>
                  </a:txBody>
                  <a:tcPr marL="81951" marR="81951" marT="49055" marB="49055" horzOverflow="overflow"/>
                </a:tc>
                <a:extLst>
                  <a:ext uri="{0D108BD9-81ED-4DB2-BD59-A6C34878D82A}">
                    <a16:rowId xmlns:a16="http://schemas.microsoft.com/office/drawing/2014/main" val="2925906213"/>
                  </a:ext>
                </a:extLst>
              </a:tr>
              <a:tr h="3714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1951" marR="81951" marT="49055" marB="4905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What will happen</a:t>
                      </a:r>
                    </a:p>
                  </a:txBody>
                  <a:tcPr marL="81951" marR="81951" marT="49055" marB="4905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Why it will happen</a:t>
                      </a:r>
                    </a:p>
                  </a:txBody>
                  <a:tcPr marL="81951" marR="81951" marT="49055" marB="49055" horzOverflow="overflow"/>
                </a:tc>
                <a:extLst>
                  <a:ext uri="{0D108BD9-81ED-4DB2-BD59-A6C34878D82A}">
                    <a16:rowId xmlns:a16="http://schemas.microsoft.com/office/drawing/2014/main" val="1336362853"/>
                  </a:ext>
                </a:extLst>
              </a:tr>
            </a:tbl>
          </a:graphicData>
        </a:graphic>
      </p:graphicFrame>
    </p:spTree>
    <p:extLst>
      <p:ext uri="{BB962C8B-B14F-4D97-AF65-F5344CB8AC3E}">
        <p14:creationId xmlns:p14="http://schemas.microsoft.com/office/powerpoint/2010/main" val="3988647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Literature Reviews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Written sources </a:t>
            </a:r>
          </a:p>
          <a:p>
            <a:pPr lvl="1"/>
            <a:r>
              <a:rPr lang="en-US" altLang="en-US" dirty="0"/>
              <a:t>Journals</a:t>
            </a:r>
          </a:p>
          <a:p>
            <a:pPr lvl="2">
              <a:buFont typeface="Wingdings" panose="05000000000000000000" pitchFamily="2" charset="2"/>
              <a:buChar char="§"/>
            </a:pPr>
            <a:r>
              <a:rPr lang="en-US" altLang="en-US" dirty="0"/>
              <a:t>Bridge publications</a:t>
            </a:r>
          </a:p>
          <a:p>
            <a:pPr lvl="1"/>
            <a:r>
              <a:rPr lang="en-US" altLang="en-US" dirty="0"/>
              <a:t>Trade magazines</a:t>
            </a:r>
          </a:p>
          <a:p>
            <a:pPr lvl="1"/>
            <a:r>
              <a:rPr lang="en-US" altLang="en-US" dirty="0"/>
              <a:t>Magazines</a:t>
            </a:r>
          </a:p>
          <a:p>
            <a:pPr lvl="1"/>
            <a:r>
              <a:rPr lang="en-US" altLang="en-US" dirty="0"/>
              <a:t>Internet (word of caution)</a:t>
            </a:r>
          </a:p>
        </p:txBody>
      </p:sp>
    </p:spTree>
    <p:extLst>
      <p:ext uri="{BB962C8B-B14F-4D97-AF65-F5344CB8AC3E}">
        <p14:creationId xmlns:p14="http://schemas.microsoft.com/office/powerpoint/2010/main" val="690007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The Location of the Study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Locations</a:t>
            </a:r>
          </a:p>
          <a:p>
            <a:pPr lvl="1"/>
            <a:r>
              <a:rPr lang="en-US" altLang="en-US" dirty="0"/>
              <a:t>Laboratory research</a:t>
            </a:r>
          </a:p>
          <a:p>
            <a:pPr lvl="1"/>
            <a:r>
              <a:rPr lang="en-US" altLang="en-US" dirty="0"/>
              <a:t>Field research</a:t>
            </a:r>
            <a:br>
              <a:rPr lang="en-US" altLang="en-US" dirty="0"/>
            </a:br>
            <a:endParaRPr lang="en-US" altLang="en-US" dirty="0"/>
          </a:p>
          <a:p>
            <a:r>
              <a:rPr lang="en-US" altLang="en-US" dirty="0"/>
              <a:t>Issues</a:t>
            </a:r>
          </a:p>
          <a:p>
            <a:pPr lvl="1"/>
            <a:r>
              <a:rPr lang="en-US" altLang="en-US" dirty="0"/>
              <a:t>Informed consent</a:t>
            </a:r>
          </a:p>
          <a:p>
            <a:pPr lvl="1"/>
            <a:r>
              <a:rPr lang="en-US" altLang="en-US" dirty="0"/>
              <a:t>Institutional review boards</a:t>
            </a:r>
          </a:p>
        </p:txBody>
      </p:sp>
    </p:spTree>
    <p:extLst>
      <p:ext uri="{BB962C8B-B14F-4D97-AF65-F5344CB8AC3E}">
        <p14:creationId xmlns:p14="http://schemas.microsoft.com/office/powerpoint/2010/main" val="3813960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The Research Method to Be Used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28300"/>
            <a:ext cx="10711543" cy="4801400"/>
          </a:xfrm>
        </p:spPr>
        <p:txBody>
          <a:bodyPr/>
          <a:lstStyle/>
          <a:p>
            <a:r>
              <a:rPr lang="en-US" altLang="en-US" dirty="0"/>
              <a:t>Experiments</a:t>
            </a:r>
          </a:p>
          <a:p>
            <a:pPr lvl="1"/>
            <a:r>
              <a:rPr lang="en-US" altLang="en-US" dirty="0"/>
              <a:t>Independent variable is manipulated {and}</a:t>
            </a:r>
          </a:p>
          <a:p>
            <a:pPr lvl="1"/>
            <a:r>
              <a:rPr lang="en-US" altLang="en-US" dirty="0"/>
              <a:t>Subjects are randomly assigned to conditions</a:t>
            </a:r>
          </a:p>
          <a:p>
            <a:pPr lvl="1"/>
            <a:r>
              <a:rPr lang="en-US" altLang="en-US" dirty="0"/>
              <a:t>Measure changes in the dependent variable</a:t>
            </a:r>
            <a:br>
              <a:rPr lang="en-US" altLang="en-US" dirty="0"/>
            </a:br>
            <a:endParaRPr lang="en-US" altLang="en-US" dirty="0"/>
          </a:p>
          <a:p>
            <a:r>
              <a:rPr lang="en-US" altLang="en-US" dirty="0"/>
              <a:t>Quasi-experiments</a:t>
            </a:r>
          </a:p>
          <a:p>
            <a:pPr lvl="1"/>
            <a:r>
              <a:rPr lang="en-US" altLang="en-US" dirty="0"/>
              <a:t>Independent variable is not manipulated {or}</a:t>
            </a:r>
          </a:p>
          <a:p>
            <a:pPr lvl="1"/>
            <a:r>
              <a:rPr lang="en-US" altLang="en-US" dirty="0"/>
              <a:t>Subjects are not randomly assigned to conditions</a:t>
            </a:r>
            <a:br>
              <a:rPr lang="en-US" altLang="en-US" dirty="0"/>
            </a:br>
            <a:endParaRPr lang="en-US" altLang="en-US" dirty="0"/>
          </a:p>
          <a:p>
            <a:r>
              <a:rPr lang="en-US" altLang="en-US" dirty="0"/>
              <a:t>Archival research</a:t>
            </a:r>
          </a:p>
          <a:p>
            <a:r>
              <a:rPr lang="en-US" altLang="en-US" dirty="0"/>
              <a:t>Surveys</a:t>
            </a:r>
          </a:p>
          <a:p>
            <a:r>
              <a:rPr lang="en-US" altLang="en-US" dirty="0"/>
              <a:t>Meta-analysis</a:t>
            </a:r>
          </a:p>
        </p:txBody>
      </p:sp>
    </p:spTree>
    <p:extLst>
      <p:ext uri="{BB962C8B-B14F-4D97-AF65-F5344CB8AC3E}">
        <p14:creationId xmlns:p14="http://schemas.microsoft.com/office/powerpoint/2010/main" val="1138180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Independent and Dependent Variables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Independent Variable</a:t>
            </a:r>
          </a:p>
          <a:p>
            <a:pPr lvl="1"/>
            <a:r>
              <a:rPr lang="en-US" altLang="en-US" dirty="0"/>
              <a:t>Experimental group</a:t>
            </a:r>
          </a:p>
          <a:p>
            <a:pPr lvl="1"/>
            <a:r>
              <a:rPr lang="en-US" altLang="en-US" dirty="0"/>
              <a:t>Control group</a:t>
            </a:r>
            <a:br>
              <a:rPr lang="en-US" altLang="en-US" dirty="0"/>
            </a:br>
            <a:endParaRPr lang="en-US" altLang="en-US" dirty="0"/>
          </a:p>
          <a:p>
            <a:r>
              <a:rPr lang="en-US" altLang="en-US" dirty="0"/>
              <a:t>Dependent Variable</a:t>
            </a:r>
          </a:p>
        </p:txBody>
      </p:sp>
    </p:spTree>
    <p:extLst>
      <p:ext uri="{BB962C8B-B14F-4D97-AF65-F5344CB8AC3E}">
        <p14:creationId xmlns:p14="http://schemas.microsoft.com/office/powerpoint/2010/main" val="1764799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t>Experimental Design Example 1</a:t>
            </a:r>
          </a:p>
        </p:txBody>
      </p:sp>
      <p:sp>
        <p:nvSpPr>
          <p:cNvPr id="3" name="Text Placeholder 2">
            <a:extLst>
              <a:ext uri="{FF2B5EF4-FFF2-40B4-BE49-F238E27FC236}">
                <a16:creationId xmlns:a16="http://schemas.microsoft.com/office/drawing/2014/main" id="{8F2C43BD-EA14-41E7-8F8E-85AB9F115C69}"/>
              </a:ext>
            </a:extLst>
          </p:cNvPr>
          <p:cNvSpPr>
            <a:spLocks noGrp="1"/>
          </p:cNvSpPr>
          <p:nvPr>
            <p:ph type="body" sz="quarter" idx="15"/>
          </p:nvPr>
        </p:nvSpPr>
        <p:spPr>
          <a:xfrm>
            <a:off x="1871663" y="1278530"/>
            <a:ext cx="8486775" cy="2544170"/>
          </a:xfrm>
        </p:spPr>
        <p:txBody>
          <a:bodyPr/>
          <a:lstStyle/>
          <a:p>
            <a:pPr marL="0" indent="0" algn="ctr">
              <a:spcAft>
                <a:spcPts val="1800"/>
              </a:spcAft>
              <a:buNone/>
              <a:defRPr/>
            </a:pPr>
            <a:r>
              <a:rPr lang="en-US" sz="2400" dirty="0"/>
              <a:t>A researcher thinks that average customer sales per employee will increase if an employee has received customer-service training (conducted in September)</a:t>
            </a:r>
          </a:p>
          <a:p>
            <a:pPr marL="0" indent="0" algn="ctr">
              <a:spcAft>
                <a:spcPts val="1800"/>
              </a:spcAft>
              <a:buNone/>
              <a:defRPr/>
            </a:pPr>
            <a:r>
              <a:rPr lang="en-US" sz="2400" dirty="0"/>
              <a:t>Independent variable = customer-service training received</a:t>
            </a:r>
          </a:p>
          <a:p>
            <a:pPr marL="0" indent="0" algn="ctr">
              <a:spcAft>
                <a:spcPts val="1800"/>
              </a:spcAft>
              <a:buNone/>
              <a:defRPr/>
            </a:pPr>
            <a:r>
              <a:rPr lang="en-US" sz="2400" dirty="0"/>
              <a:t>Dependent variable = average customer sales per employee</a:t>
            </a:r>
          </a:p>
        </p:txBody>
      </p:sp>
      <p:sp>
        <p:nvSpPr>
          <p:cNvPr id="5" name="Content Placeholder 4">
            <a:extLst>
              <a:ext uri="{FF2B5EF4-FFF2-40B4-BE49-F238E27FC236}">
                <a16:creationId xmlns:a16="http://schemas.microsoft.com/office/drawing/2014/main" id="{CE57A209-4AA1-44B9-B37C-6CA5B82D9CFB}"/>
              </a:ext>
            </a:extLst>
          </p:cNvPr>
          <p:cNvSpPr>
            <a:spLocks noGrp="1"/>
          </p:cNvSpPr>
          <p:nvPr>
            <p:ph sz="quarter" idx="17"/>
          </p:nvPr>
        </p:nvSpPr>
        <p:spPr>
          <a:xfrm>
            <a:off x="6093617" y="3948665"/>
            <a:ext cx="4786313" cy="440055"/>
          </a:xfrm>
          <a:noFill/>
        </p:spPr>
        <p:txBody>
          <a:bodyPr/>
          <a:lstStyle/>
          <a:p>
            <a:pPr marL="0" indent="0" algn="ctr">
              <a:buNone/>
            </a:pPr>
            <a:r>
              <a:rPr lang="en-US" sz="2000" dirty="0"/>
              <a:t>Average customer sales per employee</a:t>
            </a:r>
          </a:p>
        </p:txBody>
      </p:sp>
      <p:graphicFrame>
        <p:nvGraphicFramePr>
          <p:cNvPr id="13" name="Group 3">
            <a:extLst>
              <a:ext uri="{FF2B5EF4-FFF2-40B4-BE49-F238E27FC236}">
                <a16:creationId xmlns:a16="http://schemas.microsoft.com/office/drawing/2014/main" id="{8F396CD2-2756-4582-BCB3-E68641C421FD}"/>
              </a:ext>
            </a:extLst>
          </p:cNvPr>
          <p:cNvGraphicFramePr>
            <a:graphicFrameLocks noGrp="1"/>
          </p:cNvGraphicFramePr>
          <p:nvPr>
            <p:ph type="tbl" sz="quarter" idx="18"/>
            <p:extLst>
              <p:ext uri="{D42A27DB-BD31-4B8C-83A1-F6EECF244321}">
                <p14:modId xmlns:p14="http://schemas.microsoft.com/office/powerpoint/2010/main" val="2388553312"/>
              </p:ext>
            </p:extLst>
          </p:nvPr>
        </p:nvGraphicFramePr>
        <p:xfrm>
          <a:off x="1614485" y="4288707"/>
          <a:ext cx="8958265" cy="1460994"/>
        </p:xfrm>
        <a:graphic>
          <a:graphicData uri="http://schemas.openxmlformats.org/drawingml/2006/table">
            <a:tbl>
              <a:tblPr firstRow="1">
                <a:tableStyleId>{5940675A-B579-460E-94D1-54222C63F5DA}</a:tableStyleId>
              </a:tblPr>
              <a:tblGrid>
                <a:gridCol w="4699418">
                  <a:extLst>
                    <a:ext uri="{9D8B030D-6E8A-4147-A177-3AD203B41FA5}">
                      <a16:colId xmlns:a16="http://schemas.microsoft.com/office/drawing/2014/main" val="20000"/>
                    </a:ext>
                  </a:extLst>
                </a:gridCol>
                <a:gridCol w="1174854">
                  <a:extLst>
                    <a:ext uri="{9D8B030D-6E8A-4147-A177-3AD203B41FA5}">
                      <a16:colId xmlns:a16="http://schemas.microsoft.com/office/drawing/2014/main" val="20001"/>
                    </a:ext>
                  </a:extLst>
                </a:gridCol>
                <a:gridCol w="1468568">
                  <a:extLst>
                    <a:ext uri="{9D8B030D-6E8A-4147-A177-3AD203B41FA5}">
                      <a16:colId xmlns:a16="http://schemas.microsoft.com/office/drawing/2014/main" val="20002"/>
                    </a:ext>
                  </a:extLst>
                </a:gridCol>
                <a:gridCol w="1615425">
                  <a:extLst>
                    <a:ext uri="{9D8B030D-6E8A-4147-A177-3AD203B41FA5}">
                      <a16:colId xmlns:a16="http://schemas.microsoft.com/office/drawing/2014/main" val="20003"/>
                    </a:ext>
                  </a:extLst>
                </a:gridCol>
              </a:tblGrid>
              <a:tr h="351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Received training in September</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August</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October</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Change</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189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Yes</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$3,200</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$4,700</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solidFill>
                            <a:srgbClr val="000000"/>
                          </a:solidFill>
                          <a:effectLst/>
                          <a:latin typeface="Arial" panose="020B0604020202020204" pitchFamily="34" charset="0"/>
                          <a:cs typeface="Arial" panose="020B0604020202020204" pitchFamily="34" charset="0"/>
                        </a:rPr>
                        <a:t>$1,500</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189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No</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$3,100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$3,500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$400</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8822235"/>
                  </a:ext>
                </a:extLst>
              </a:tr>
            </a:tbl>
          </a:graphicData>
        </a:graphic>
      </p:graphicFrame>
    </p:spTree>
    <p:extLst>
      <p:ext uri="{BB962C8B-B14F-4D97-AF65-F5344CB8AC3E}">
        <p14:creationId xmlns:p14="http://schemas.microsoft.com/office/powerpoint/2010/main" val="1454862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t>Experimental Design Example 2</a:t>
            </a:r>
          </a:p>
        </p:txBody>
      </p:sp>
      <p:sp>
        <p:nvSpPr>
          <p:cNvPr id="3" name="Text Placeholder 2">
            <a:extLst>
              <a:ext uri="{FF2B5EF4-FFF2-40B4-BE49-F238E27FC236}">
                <a16:creationId xmlns:a16="http://schemas.microsoft.com/office/drawing/2014/main" id="{8F2C43BD-EA14-41E7-8F8E-85AB9F115C69}"/>
              </a:ext>
            </a:extLst>
          </p:cNvPr>
          <p:cNvSpPr>
            <a:spLocks noGrp="1"/>
          </p:cNvSpPr>
          <p:nvPr>
            <p:ph type="body" sz="quarter" idx="15"/>
          </p:nvPr>
        </p:nvSpPr>
        <p:spPr>
          <a:xfrm>
            <a:off x="2444429" y="1289684"/>
            <a:ext cx="7303143" cy="2139316"/>
          </a:xfrm>
        </p:spPr>
        <p:txBody>
          <a:bodyPr/>
          <a:lstStyle/>
          <a:p>
            <a:pPr marL="0" indent="0" algn="ctr">
              <a:spcAft>
                <a:spcPts val="1800"/>
              </a:spcAft>
              <a:buNone/>
            </a:pPr>
            <a:r>
              <a:rPr lang="en-US" altLang="en-US" sz="2400" dirty="0"/>
              <a:t>A researcher thinks that setting goals will increase the number of orders that are “upsized” at McBurger King</a:t>
            </a:r>
          </a:p>
          <a:p>
            <a:pPr marL="0" indent="0" algn="ctr">
              <a:spcAft>
                <a:spcPts val="1800"/>
              </a:spcAft>
              <a:buNone/>
            </a:pPr>
            <a:r>
              <a:rPr lang="en-US" altLang="en-US" sz="2400" dirty="0"/>
              <a:t>Independent variable = Setting of goals (yes or no)</a:t>
            </a:r>
          </a:p>
          <a:p>
            <a:pPr marL="0" indent="0" algn="ctr">
              <a:spcAft>
                <a:spcPts val="1800"/>
              </a:spcAft>
              <a:buNone/>
            </a:pPr>
            <a:r>
              <a:rPr lang="en-US" altLang="en-US" sz="2400" dirty="0"/>
              <a:t>Dependent variable = # of upsized orders</a:t>
            </a:r>
          </a:p>
        </p:txBody>
      </p:sp>
      <p:sp>
        <p:nvSpPr>
          <p:cNvPr id="5" name="Content Placeholder 4">
            <a:extLst>
              <a:ext uri="{FF2B5EF4-FFF2-40B4-BE49-F238E27FC236}">
                <a16:creationId xmlns:a16="http://schemas.microsoft.com/office/drawing/2014/main" id="{CE57A209-4AA1-44B9-B37C-6CA5B82D9CFB}"/>
              </a:ext>
            </a:extLst>
          </p:cNvPr>
          <p:cNvSpPr>
            <a:spLocks noGrp="1"/>
          </p:cNvSpPr>
          <p:nvPr>
            <p:ph sz="quarter" idx="17"/>
          </p:nvPr>
        </p:nvSpPr>
        <p:spPr>
          <a:xfrm>
            <a:off x="5189665" y="3502976"/>
            <a:ext cx="3611880" cy="440055"/>
          </a:xfrm>
          <a:noFill/>
        </p:spPr>
        <p:txBody>
          <a:bodyPr/>
          <a:lstStyle/>
          <a:p>
            <a:pPr marL="0" indent="0" algn="ctr">
              <a:buNone/>
            </a:pPr>
            <a:r>
              <a:rPr lang="en-US" sz="2400" dirty="0"/>
              <a:t>Experimental Condition</a:t>
            </a:r>
          </a:p>
        </p:txBody>
      </p:sp>
      <p:graphicFrame>
        <p:nvGraphicFramePr>
          <p:cNvPr id="10" name="Group 3">
            <a:extLst>
              <a:ext uri="{FF2B5EF4-FFF2-40B4-BE49-F238E27FC236}">
                <a16:creationId xmlns:a16="http://schemas.microsoft.com/office/drawing/2014/main" id="{69DDC7CB-54AA-47E3-873C-5834F40F3B29}"/>
              </a:ext>
            </a:extLst>
          </p:cNvPr>
          <p:cNvGraphicFramePr>
            <a:graphicFrameLocks noGrp="1"/>
          </p:cNvGraphicFramePr>
          <p:nvPr>
            <p:ph type="tbl" sz="quarter" idx="18"/>
            <p:extLst>
              <p:ext uri="{D42A27DB-BD31-4B8C-83A1-F6EECF244321}">
                <p14:modId xmlns:p14="http://schemas.microsoft.com/office/powerpoint/2010/main" val="2720463450"/>
              </p:ext>
            </p:extLst>
          </p:nvPr>
        </p:nvGraphicFramePr>
        <p:xfrm>
          <a:off x="2011340" y="3971293"/>
          <a:ext cx="6768782" cy="990287"/>
        </p:xfrm>
        <a:graphic>
          <a:graphicData uri="http://schemas.openxmlformats.org/drawingml/2006/table">
            <a:tbl>
              <a:tblPr firstRow="1">
                <a:tableStyleId>{5940675A-B579-460E-94D1-54222C63F5DA}</a:tableStyleId>
              </a:tblPr>
              <a:tblGrid>
                <a:gridCol w="3196670">
                  <a:extLst>
                    <a:ext uri="{9D8B030D-6E8A-4147-A177-3AD203B41FA5}">
                      <a16:colId xmlns:a16="http://schemas.microsoft.com/office/drawing/2014/main" val="20000"/>
                    </a:ext>
                  </a:extLst>
                </a:gridCol>
                <a:gridCol w="2129448">
                  <a:extLst>
                    <a:ext uri="{9D8B030D-6E8A-4147-A177-3AD203B41FA5}">
                      <a16:colId xmlns:a16="http://schemas.microsoft.com/office/drawing/2014/main" val="20001"/>
                    </a:ext>
                  </a:extLst>
                </a:gridCol>
                <a:gridCol w="1442664">
                  <a:extLst>
                    <a:ext uri="{9D8B030D-6E8A-4147-A177-3AD203B41FA5}">
                      <a16:colId xmlns:a16="http://schemas.microsoft.com/office/drawing/2014/main" val="20002"/>
                    </a:ext>
                  </a:extLst>
                </a:gridCol>
              </a:tblGrid>
              <a:tr h="53313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1" u="none" strike="noStrike" cap="none" normalizeH="0" baseline="0" dirty="0">
                          <a:ln>
                            <a:noFill/>
                          </a:ln>
                          <a:solidFill>
                            <a:srgbClr val="000000"/>
                          </a:solidFill>
                          <a:effectLst/>
                          <a:latin typeface="Arial" panose="020B0604020202020204" pitchFamily="34" charset="0"/>
                          <a:cs typeface="Arial" panose="020B0604020202020204" pitchFamily="34" charset="0"/>
                        </a:rPr>
                        <a:t>No Goals</a:t>
                      </a:r>
                      <a:endParaRPr kumimoji="0" lang="en-US" alt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1" u="none" strike="noStrike" cap="none" normalizeH="0" baseline="0" dirty="0">
                          <a:ln>
                            <a:noFill/>
                          </a:ln>
                          <a:solidFill>
                            <a:srgbClr val="000000"/>
                          </a:solidFill>
                          <a:effectLst/>
                          <a:latin typeface="Arial" panose="020B0604020202020204" pitchFamily="34" charset="0"/>
                          <a:cs typeface="Arial" panose="020B0604020202020204" pitchFamily="34" charset="0"/>
                        </a:rPr>
                        <a:t>Goals</a:t>
                      </a:r>
                      <a:endParaRPr kumimoji="0" lang="en-US" altLang="en-US" sz="24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0" u="none" strike="noStrike" cap="none" normalizeH="0" baseline="0" dirty="0">
                          <a:ln>
                            <a:noFill/>
                          </a:ln>
                          <a:solidFill>
                            <a:srgbClr val="000000"/>
                          </a:solidFill>
                          <a:effectLst/>
                          <a:latin typeface="Arial" panose="020B0604020202020204" pitchFamily="34" charset="0"/>
                          <a:cs typeface="Arial" panose="020B0604020202020204" pitchFamily="34" charset="0"/>
                        </a:rPr>
                        <a:t># of upsized orders</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0" u="none" strike="noStrike" cap="none" normalizeH="0" baseline="0" dirty="0">
                          <a:ln>
                            <a:noFill/>
                          </a:ln>
                          <a:solidFill>
                            <a:srgbClr val="000000"/>
                          </a:solidFill>
                          <a:effectLst/>
                          <a:latin typeface="Arial" panose="020B0604020202020204" pitchFamily="34" charset="0"/>
                          <a:cs typeface="Arial" panose="020B0604020202020204" pitchFamily="34" charset="0"/>
                        </a:rPr>
                        <a:t>18</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400" b="0" u="none" strike="noStrike" cap="none" normalizeH="0" baseline="0" dirty="0">
                          <a:ln>
                            <a:noFill/>
                          </a:ln>
                          <a:solidFill>
                            <a:srgbClr val="000000"/>
                          </a:solidFill>
                          <a:effectLst/>
                          <a:latin typeface="Arial" panose="020B0604020202020204" pitchFamily="34" charset="0"/>
                          <a:cs typeface="Arial" panose="020B0604020202020204" pitchFamily="34" charset="0"/>
                        </a:rPr>
                        <a:t>79</a:t>
                      </a:r>
                      <a:endParaRPr kumimoji="0" lang="en-US" altLang="en-US" sz="24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34657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1: Knowledge-Check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434492"/>
            <a:ext cx="10711543" cy="4547208"/>
          </a:xfrm>
        </p:spPr>
        <p:txBody>
          <a:bodyPr/>
          <a:lstStyle/>
          <a:p>
            <a:pPr marL="0" indent="0">
              <a:buNone/>
            </a:pPr>
            <a:r>
              <a:rPr lang="en-US" altLang="en-US" sz="2400" dirty="0"/>
              <a:t>Identify the independent and dependent variables:</a:t>
            </a:r>
          </a:p>
          <a:p>
            <a:r>
              <a:rPr lang="en-US" altLang="en-US" sz="2400" dirty="0"/>
              <a:t>Are employees in large organizations more likely to miss work than those in small organizations? </a:t>
            </a:r>
            <a:br>
              <a:rPr lang="en-US" altLang="en-US" sz="2400" dirty="0"/>
            </a:br>
            <a:endParaRPr lang="en-US" altLang="en-US" sz="2400" dirty="0"/>
          </a:p>
          <a:p>
            <a:r>
              <a:rPr lang="en-US" altLang="en-US" sz="2400" dirty="0"/>
              <a:t>Will taking a practice test increase scores on an employment test? </a:t>
            </a:r>
            <a:br>
              <a:rPr lang="en-US" altLang="en-US" sz="2400" dirty="0"/>
            </a:br>
            <a:endParaRPr lang="en-US" altLang="en-US" sz="2400" dirty="0"/>
          </a:p>
          <a:p>
            <a:r>
              <a:rPr lang="en-US" altLang="en-US" sz="2400" dirty="0"/>
              <a:t>Will making “to do” lists decrease the stress of managers? </a:t>
            </a:r>
            <a:br>
              <a:rPr lang="en-US" altLang="en-US" sz="2400" dirty="0"/>
            </a:br>
            <a:endParaRPr lang="en-US" altLang="en-US" sz="2400" dirty="0"/>
          </a:p>
        </p:txBody>
      </p:sp>
    </p:spTree>
    <p:extLst>
      <p:ext uri="{BB962C8B-B14F-4D97-AF65-F5344CB8AC3E}">
        <p14:creationId xmlns:p14="http://schemas.microsoft.com/office/powerpoint/2010/main" val="3464020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1: Knowledge-Check Questions (cont.)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434492"/>
            <a:ext cx="10711543" cy="4547208"/>
          </a:xfrm>
        </p:spPr>
        <p:txBody>
          <a:bodyPr/>
          <a:lstStyle/>
          <a:p>
            <a:pPr marL="0" indent="0">
              <a:buNone/>
            </a:pPr>
            <a:r>
              <a:rPr lang="en-US" altLang="en-US" sz="2400" dirty="0"/>
              <a:t>Identify the independent and dependent variables:</a:t>
            </a:r>
          </a:p>
          <a:p>
            <a:r>
              <a:rPr lang="en-US" altLang="en-US" sz="2400" dirty="0"/>
              <a:t>A researcher found that employees with customer service training have fewer customer complaints than employees who haven’t been trained.</a:t>
            </a:r>
            <a:br>
              <a:rPr lang="en-US" altLang="en-US" sz="2400" dirty="0"/>
            </a:br>
            <a:endParaRPr lang="en-US" altLang="en-US" sz="2400" dirty="0"/>
          </a:p>
          <a:p>
            <a:r>
              <a:rPr lang="en-US" altLang="en-US" sz="2400" dirty="0"/>
              <a:t>A researcher found that employees on the night shift make more errors than those on the day shift.</a:t>
            </a:r>
            <a:br>
              <a:rPr lang="en-US" altLang="en-US" sz="2400" dirty="0"/>
            </a:br>
            <a:endParaRPr lang="en-US" altLang="en-US" sz="2400" dirty="0"/>
          </a:p>
          <a:p>
            <a:r>
              <a:rPr lang="en-US" altLang="en-US" sz="2400" dirty="0"/>
              <a:t>A researcher found that employees paid on commission were more productive but less satisfied than employees paid an hourly rate.</a:t>
            </a:r>
          </a:p>
        </p:txBody>
      </p:sp>
    </p:spTree>
    <p:extLst>
      <p:ext uri="{BB962C8B-B14F-4D97-AF65-F5344CB8AC3E}">
        <p14:creationId xmlns:p14="http://schemas.microsoft.com/office/powerpoint/2010/main" val="1044191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AB3BD9-4C92-4A3C-9A83-FAB553AE222F}"/>
              </a:ext>
            </a:extLst>
          </p:cNvPr>
          <p:cNvSpPr txBox="1"/>
          <p:nvPr/>
        </p:nvSpPr>
        <p:spPr>
          <a:xfrm>
            <a:off x="1033272" y="430442"/>
            <a:ext cx="914400" cy="914400"/>
          </a:xfrm>
          <a:prstGeom prst="rect">
            <a:avLst/>
          </a:prstGeom>
        </p:spPr>
        <p:txBody>
          <a:bodyPr vert="horz" wrap="non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6496"/>
              </a:solidFill>
              <a:effectLst/>
              <a:uLnTx/>
              <a:uFillTx/>
              <a:latin typeface="Arial"/>
              <a:ea typeface="+mn-ea"/>
              <a:cs typeface="Arial"/>
            </a:endParaRPr>
          </a:p>
        </p:txBody>
      </p:sp>
      <p:sp>
        <p:nvSpPr>
          <p:cNvPr id="5" name="TextBox 4">
            <a:extLst>
              <a:ext uri="{FF2B5EF4-FFF2-40B4-BE49-F238E27FC236}">
                <a16:creationId xmlns:a16="http://schemas.microsoft.com/office/drawing/2014/main" id="{D20E7465-A9D8-4354-A14F-73F88E10966B}"/>
              </a:ext>
            </a:extLst>
          </p:cNvPr>
          <p:cNvSpPr txBox="1"/>
          <p:nvPr/>
        </p:nvSpPr>
        <p:spPr>
          <a:xfrm>
            <a:off x="73152" y="137160"/>
            <a:ext cx="2734056" cy="6601968"/>
          </a:xfrm>
          <a:prstGeom prst="rect">
            <a:avLst/>
          </a:prstGeom>
        </p:spPr>
        <p:txBody>
          <a:bodyPr vert="horz"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6496"/>
              </a:solidFill>
              <a:effectLst/>
              <a:uLnTx/>
              <a:uFillTx/>
              <a:latin typeface="Arial"/>
              <a:ea typeface="+mn-ea"/>
              <a:cs typeface="Arial"/>
            </a:endParaRPr>
          </a:p>
        </p:txBody>
      </p:sp>
      <p:sp>
        <p:nvSpPr>
          <p:cNvPr id="7" name="Rectangle 6">
            <a:extLst>
              <a:ext uri="{FF2B5EF4-FFF2-40B4-BE49-F238E27FC236}">
                <a16:creationId xmlns:a16="http://schemas.microsoft.com/office/drawing/2014/main" id="{9C3CFC78-E57D-416B-9E50-815501D866E6}"/>
              </a:ext>
            </a:extLst>
          </p:cNvPr>
          <p:cNvSpPr/>
          <p:nvPr/>
        </p:nvSpPr>
        <p:spPr>
          <a:xfrm>
            <a:off x="0" y="0"/>
            <a:ext cx="2551176" cy="79552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8" name="Rectangle 7">
            <a:extLst>
              <a:ext uri="{FF2B5EF4-FFF2-40B4-BE49-F238E27FC236}">
                <a16:creationId xmlns:a16="http://schemas.microsoft.com/office/drawing/2014/main" id="{7F801617-221B-444D-A926-FF80C5F4BD33}"/>
              </a:ext>
            </a:extLst>
          </p:cNvPr>
          <p:cNvSpPr/>
          <p:nvPr/>
        </p:nvSpPr>
        <p:spPr>
          <a:xfrm>
            <a:off x="10779" y="3008376"/>
            <a:ext cx="2540397" cy="2953512"/>
          </a:xfrm>
          <a:prstGeom prst="rect">
            <a:avLst/>
          </a:prstGeom>
          <a:solidFill>
            <a:schemeClr val="accent4">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9" name="Rectangle 8">
            <a:extLst>
              <a:ext uri="{FF2B5EF4-FFF2-40B4-BE49-F238E27FC236}">
                <a16:creationId xmlns:a16="http://schemas.microsoft.com/office/drawing/2014/main" id="{461FA01B-C18E-4F52-9F81-9A071B2B989D}"/>
              </a:ext>
            </a:extLst>
          </p:cNvPr>
          <p:cNvSpPr/>
          <p:nvPr/>
        </p:nvSpPr>
        <p:spPr>
          <a:xfrm>
            <a:off x="2551176" y="795528"/>
            <a:ext cx="772668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F56B8C0D-4565-41AF-A67A-2A6B9A28145A}"/>
              </a:ext>
            </a:extLst>
          </p:cNvPr>
          <p:cNvSpPr/>
          <p:nvPr/>
        </p:nvSpPr>
        <p:spPr>
          <a:xfrm>
            <a:off x="2551176" y="0"/>
            <a:ext cx="7086600" cy="7955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a:ea typeface="+mn-ea"/>
                <a:cs typeface="Arial"/>
              </a:rPr>
              <a:t>Head of People Analytics </a:t>
            </a:r>
          </a:p>
        </p:txBody>
      </p:sp>
      <p:sp>
        <p:nvSpPr>
          <p:cNvPr id="11" name="Rectangle 10">
            <a:extLst>
              <a:ext uri="{FF2B5EF4-FFF2-40B4-BE49-F238E27FC236}">
                <a16:creationId xmlns:a16="http://schemas.microsoft.com/office/drawing/2014/main" id="{7839472B-B8D6-4CC7-A027-6E58664F45E4}"/>
              </a:ext>
            </a:extLst>
          </p:cNvPr>
          <p:cNvSpPr/>
          <p:nvPr/>
        </p:nvSpPr>
        <p:spPr>
          <a:xfrm>
            <a:off x="9650014" y="0"/>
            <a:ext cx="2547520" cy="75986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E8A05580-1F12-4CA7-AC52-B4B0874B772B}"/>
              </a:ext>
            </a:extLst>
          </p:cNvPr>
          <p:cNvSpPr/>
          <p:nvPr/>
        </p:nvSpPr>
        <p:spPr>
          <a:xfrm>
            <a:off x="9642348" y="731520"/>
            <a:ext cx="2546604" cy="523036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TextBox 12">
            <a:extLst>
              <a:ext uri="{FF2B5EF4-FFF2-40B4-BE49-F238E27FC236}">
                <a16:creationId xmlns:a16="http://schemas.microsoft.com/office/drawing/2014/main" id="{4E72549F-D6D4-43C3-ACD3-76C40F7ED864}"/>
              </a:ext>
            </a:extLst>
          </p:cNvPr>
          <p:cNvSpPr txBox="1"/>
          <p:nvPr/>
        </p:nvSpPr>
        <p:spPr>
          <a:xfrm>
            <a:off x="392682" y="213772"/>
            <a:ext cx="19223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875"/>
                </a:solidFill>
                <a:effectLst/>
                <a:uLnTx/>
                <a:uFillTx/>
                <a:latin typeface="Aharoni" panose="02010803020104030203" pitchFamily="2" charset="-79"/>
                <a:ea typeface="+mn-ea"/>
                <a:cs typeface="Aharoni" panose="02010803020104030203" pitchFamily="2" charset="-79"/>
              </a:rPr>
              <a:t>Quinn Knudsen </a:t>
            </a:r>
          </a:p>
        </p:txBody>
      </p:sp>
      <p:sp>
        <p:nvSpPr>
          <p:cNvPr id="15" name="Rectangle 14">
            <a:extLst>
              <a:ext uri="{FF2B5EF4-FFF2-40B4-BE49-F238E27FC236}">
                <a16:creationId xmlns:a16="http://schemas.microsoft.com/office/drawing/2014/main" id="{3B7D138D-B90F-4F0F-9F31-5CEAE3AD6B46}"/>
              </a:ext>
            </a:extLst>
          </p:cNvPr>
          <p:cNvSpPr/>
          <p:nvPr/>
        </p:nvSpPr>
        <p:spPr>
          <a:xfrm>
            <a:off x="412365" y="3152001"/>
            <a:ext cx="1799828" cy="276999"/>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1" i="0" u="none" strike="noStrike" kern="1200" cap="small" spc="0" normalizeH="0" baseline="0" noProof="0" dirty="0">
                <a:ln>
                  <a:noFill/>
                </a:ln>
                <a:solidFill>
                  <a:srgbClr val="21A0D2"/>
                </a:solidFill>
                <a:effectLst/>
                <a:uLnTx/>
                <a:uFillTx/>
                <a:latin typeface="Arial" panose="020B0604020202020204" pitchFamily="34" charset="0"/>
                <a:ea typeface="+mn-ea"/>
                <a:cs typeface="Arial" panose="020B0604020202020204" pitchFamily="34" charset="0"/>
              </a:rPr>
              <a:t>Education:</a:t>
            </a:r>
            <a:r>
              <a:rPr kumimoji="0" lang="en-US" sz="1200" b="1" i="0" u="none" strike="noStrike" kern="1200" cap="none" spc="0" normalizeH="0" baseline="0" noProof="0" dirty="0">
                <a:ln>
                  <a:noFill/>
                </a:ln>
                <a:solidFill>
                  <a:srgbClr val="21A0D2"/>
                </a:solidFill>
                <a:effectLst/>
                <a:uLnTx/>
                <a:uFillTx/>
                <a:latin typeface="Arial" panose="020B0604020202020204"/>
                <a:ea typeface="+mn-ea"/>
                <a:cs typeface="Arial"/>
              </a:rPr>
              <a:t> </a:t>
            </a:r>
          </a:p>
        </p:txBody>
      </p:sp>
      <p:grpSp>
        <p:nvGrpSpPr>
          <p:cNvPr id="16" name="Group 59">
            <a:extLst>
              <a:ext uri="{FF2B5EF4-FFF2-40B4-BE49-F238E27FC236}">
                <a16:creationId xmlns:a16="http://schemas.microsoft.com/office/drawing/2014/main" id="{E65EA0A9-ED6A-4156-B5CC-8513110B8AE3}"/>
              </a:ext>
            </a:extLst>
          </p:cNvPr>
          <p:cNvGrpSpPr/>
          <p:nvPr/>
        </p:nvGrpSpPr>
        <p:grpSpPr>
          <a:xfrm>
            <a:off x="149341" y="3165506"/>
            <a:ext cx="207677" cy="249987"/>
            <a:chOff x="7337425" y="1044575"/>
            <a:chExt cx="1181101" cy="1033463"/>
          </a:xfrm>
          <a:solidFill>
            <a:srgbClr val="21A0D2"/>
          </a:solidFill>
        </p:grpSpPr>
        <p:sp>
          <p:nvSpPr>
            <p:cNvPr id="17" name="Freeform 13">
              <a:extLst>
                <a:ext uri="{FF2B5EF4-FFF2-40B4-BE49-F238E27FC236}">
                  <a16:creationId xmlns:a16="http://schemas.microsoft.com/office/drawing/2014/main" id="{B9C9EF33-38DC-4B93-92A9-A667A102A0E0}"/>
                </a:ext>
              </a:extLst>
            </p:cNvPr>
            <p:cNvSpPr>
              <a:spLocks noEditPoints="1"/>
            </p:cNvSpPr>
            <p:nvPr/>
          </p:nvSpPr>
          <p:spPr bwMode="auto">
            <a:xfrm>
              <a:off x="7337425" y="1044575"/>
              <a:ext cx="1181100" cy="847725"/>
            </a:xfrm>
            <a:custGeom>
              <a:avLst/>
              <a:gdLst>
                <a:gd name="T0" fmla="*/ 312 w 312"/>
                <a:gd name="T1" fmla="*/ 59 h 224"/>
                <a:gd name="T2" fmla="*/ 289 w 312"/>
                <a:gd name="T3" fmla="*/ 30 h 224"/>
                <a:gd name="T4" fmla="*/ 162 w 312"/>
                <a:gd name="T5" fmla="*/ 1 h 224"/>
                <a:gd name="T6" fmla="*/ 156 w 312"/>
                <a:gd name="T7" fmla="*/ 0 h 224"/>
                <a:gd name="T8" fmla="*/ 149 w 312"/>
                <a:gd name="T9" fmla="*/ 1 h 224"/>
                <a:gd name="T10" fmla="*/ 23 w 312"/>
                <a:gd name="T11" fmla="*/ 30 h 224"/>
                <a:gd name="T12" fmla="*/ 0 w 312"/>
                <a:gd name="T13" fmla="*/ 59 h 224"/>
                <a:gd name="T14" fmla="*/ 23 w 312"/>
                <a:gd name="T15" fmla="*/ 87 h 224"/>
                <a:gd name="T16" fmla="*/ 49 w 312"/>
                <a:gd name="T17" fmla="*/ 93 h 224"/>
                <a:gd name="T18" fmla="*/ 49 w 312"/>
                <a:gd name="T19" fmla="*/ 176 h 224"/>
                <a:gd name="T20" fmla="*/ 156 w 312"/>
                <a:gd name="T21" fmla="*/ 224 h 224"/>
                <a:gd name="T22" fmla="*/ 263 w 312"/>
                <a:gd name="T23" fmla="*/ 176 h 224"/>
                <a:gd name="T24" fmla="*/ 263 w 312"/>
                <a:gd name="T25" fmla="*/ 93 h 224"/>
                <a:gd name="T26" fmla="*/ 289 w 312"/>
                <a:gd name="T27" fmla="*/ 87 h 224"/>
                <a:gd name="T28" fmla="*/ 312 w 312"/>
                <a:gd name="T29" fmla="*/ 59 h 224"/>
                <a:gd name="T30" fmla="*/ 244 w 312"/>
                <a:gd name="T31" fmla="*/ 176 h 224"/>
                <a:gd name="T32" fmla="*/ 156 w 312"/>
                <a:gd name="T33" fmla="*/ 205 h 224"/>
                <a:gd name="T34" fmla="*/ 68 w 312"/>
                <a:gd name="T35" fmla="*/ 176 h 224"/>
                <a:gd name="T36" fmla="*/ 68 w 312"/>
                <a:gd name="T37" fmla="*/ 98 h 224"/>
                <a:gd name="T38" fmla="*/ 150 w 312"/>
                <a:gd name="T39" fmla="*/ 116 h 224"/>
                <a:gd name="T40" fmla="*/ 156 w 312"/>
                <a:gd name="T41" fmla="*/ 117 h 224"/>
                <a:gd name="T42" fmla="*/ 163 w 312"/>
                <a:gd name="T43" fmla="*/ 116 h 224"/>
                <a:gd name="T44" fmla="*/ 244 w 312"/>
                <a:gd name="T45" fmla="*/ 98 h 224"/>
                <a:gd name="T46" fmla="*/ 244 w 312"/>
                <a:gd name="T47" fmla="*/ 176 h 224"/>
                <a:gd name="T48" fmla="*/ 158 w 312"/>
                <a:gd name="T49" fmla="*/ 97 h 224"/>
                <a:gd name="T50" fmla="*/ 156 w 312"/>
                <a:gd name="T51" fmla="*/ 98 h 224"/>
                <a:gd name="T52" fmla="*/ 154 w 312"/>
                <a:gd name="T53" fmla="*/ 97 h 224"/>
                <a:gd name="T54" fmla="*/ 27 w 312"/>
                <a:gd name="T55" fmla="*/ 68 h 224"/>
                <a:gd name="T56" fmla="*/ 20 w 312"/>
                <a:gd name="T57" fmla="*/ 59 h 224"/>
                <a:gd name="T58" fmla="*/ 27 w 312"/>
                <a:gd name="T59" fmla="*/ 49 h 224"/>
                <a:gd name="T60" fmla="*/ 154 w 312"/>
                <a:gd name="T61" fmla="*/ 20 h 224"/>
                <a:gd name="T62" fmla="*/ 156 w 312"/>
                <a:gd name="T63" fmla="*/ 20 h 224"/>
                <a:gd name="T64" fmla="*/ 158 w 312"/>
                <a:gd name="T65" fmla="*/ 20 h 224"/>
                <a:gd name="T66" fmla="*/ 285 w 312"/>
                <a:gd name="T67" fmla="*/ 49 h 224"/>
                <a:gd name="T68" fmla="*/ 293 w 312"/>
                <a:gd name="T69" fmla="*/ 59 h 224"/>
                <a:gd name="T70" fmla="*/ 285 w 312"/>
                <a:gd name="T71" fmla="*/ 68 h 224"/>
                <a:gd name="T72" fmla="*/ 158 w 312"/>
                <a:gd name="T73" fmla="*/ 97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2" h="224">
                  <a:moveTo>
                    <a:pt x="312" y="59"/>
                  </a:moveTo>
                  <a:cubicBezTo>
                    <a:pt x="312" y="45"/>
                    <a:pt x="303" y="33"/>
                    <a:pt x="289" y="30"/>
                  </a:cubicBezTo>
                  <a:cubicBezTo>
                    <a:pt x="162" y="1"/>
                    <a:pt x="162" y="1"/>
                    <a:pt x="162" y="1"/>
                  </a:cubicBezTo>
                  <a:cubicBezTo>
                    <a:pt x="160" y="0"/>
                    <a:pt x="158" y="0"/>
                    <a:pt x="156" y="0"/>
                  </a:cubicBezTo>
                  <a:cubicBezTo>
                    <a:pt x="154" y="0"/>
                    <a:pt x="152" y="0"/>
                    <a:pt x="149" y="1"/>
                  </a:cubicBezTo>
                  <a:cubicBezTo>
                    <a:pt x="23" y="30"/>
                    <a:pt x="23" y="30"/>
                    <a:pt x="23" y="30"/>
                  </a:cubicBezTo>
                  <a:cubicBezTo>
                    <a:pt x="9" y="33"/>
                    <a:pt x="0" y="45"/>
                    <a:pt x="0" y="59"/>
                  </a:cubicBezTo>
                  <a:cubicBezTo>
                    <a:pt x="0" y="72"/>
                    <a:pt x="9" y="84"/>
                    <a:pt x="23" y="87"/>
                  </a:cubicBezTo>
                  <a:cubicBezTo>
                    <a:pt x="49" y="93"/>
                    <a:pt x="49" y="93"/>
                    <a:pt x="49" y="93"/>
                  </a:cubicBezTo>
                  <a:cubicBezTo>
                    <a:pt x="49" y="176"/>
                    <a:pt x="49" y="176"/>
                    <a:pt x="49" y="176"/>
                  </a:cubicBezTo>
                  <a:cubicBezTo>
                    <a:pt x="49" y="201"/>
                    <a:pt x="78" y="224"/>
                    <a:pt x="156" y="224"/>
                  </a:cubicBezTo>
                  <a:cubicBezTo>
                    <a:pt x="234" y="224"/>
                    <a:pt x="263" y="201"/>
                    <a:pt x="263" y="176"/>
                  </a:cubicBezTo>
                  <a:cubicBezTo>
                    <a:pt x="263" y="93"/>
                    <a:pt x="263" y="93"/>
                    <a:pt x="263" y="93"/>
                  </a:cubicBezTo>
                  <a:cubicBezTo>
                    <a:pt x="289" y="87"/>
                    <a:pt x="289" y="87"/>
                    <a:pt x="289" y="87"/>
                  </a:cubicBezTo>
                  <a:cubicBezTo>
                    <a:pt x="303" y="84"/>
                    <a:pt x="312" y="72"/>
                    <a:pt x="312" y="59"/>
                  </a:cubicBezTo>
                  <a:close/>
                  <a:moveTo>
                    <a:pt x="244" y="176"/>
                  </a:moveTo>
                  <a:cubicBezTo>
                    <a:pt x="244" y="186"/>
                    <a:pt x="215" y="205"/>
                    <a:pt x="156" y="205"/>
                  </a:cubicBezTo>
                  <a:cubicBezTo>
                    <a:pt x="98" y="205"/>
                    <a:pt x="68" y="186"/>
                    <a:pt x="68" y="176"/>
                  </a:cubicBezTo>
                  <a:cubicBezTo>
                    <a:pt x="68" y="98"/>
                    <a:pt x="68" y="98"/>
                    <a:pt x="68" y="98"/>
                  </a:cubicBezTo>
                  <a:cubicBezTo>
                    <a:pt x="150" y="116"/>
                    <a:pt x="150" y="116"/>
                    <a:pt x="150" y="116"/>
                  </a:cubicBezTo>
                  <a:cubicBezTo>
                    <a:pt x="152" y="117"/>
                    <a:pt x="154" y="117"/>
                    <a:pt x="156" y="117"/>
                  </a:cubicBezTo>
                  <a:cubicBezTo>
                    <a:pt x="158" y="117"/>
                    <a:pt x="160" y="117"/>
                    <a:pt x="163" y="116"/>
                  </a:cubicBezTo>
                  <a:cubicBezTo>
                    <a:pt x="244" y="98"/>
                    <a:pt x="244" y="98"/>
                    <a:pt x="244" y="98"/>
                  </a:cubicBezTo>
                  <a:lnTo>
                    <a:pt x="244" y="176"/>
                  </a:lnTo>
                  <a:close/>
                  <a:moveTo>
                    <a:pt x="158" y="97"/>
                  </a:moveTo>
                  <a:cubicBezTo>
                    <a:pt x="157" y="97"/>
                    <a:pt x="157" y="98"/>
                    <a:pt x="156" y="98"/>
                  </a:cubicBezTo>
                  <a:cubicBezTo>
                    <a:pt x="155" y="98"/>
                    <a:pt x="155" y="97"/>
                    <a:pt x="154" y="97"/>
                  </a:cubicBezTo>
                  <a:cubicBezTo>
                    <a:pt x="27" y="68"/>
                    <a:pt x="27" y="68"/>
                    <a:pt x="27" y="68"/>
                  </a:cubicBezTo>
                  <a:cubicBezTo>
                    <a:pt x="23" y="67"/>
                    <a:pt x="20" y="63"/>
                    <a:pt x="20" y="59"/>
                  </a:cubicBezTo>
                  <a:cubicBezTo>
                    <a:pt x="20" y="54"/>
                    <a:pt x="23" y="50"/>
                    <a:pt x="27" y="49"/>
                  </a:cubicBezTo>
                  <a:cubicBezTo>
                    <a:pt x="154" y="20"/>
                    <a:pt x="154" y="20"/>
                    <a:pt x="154" y="20"/>
                  </a:cubicBezTo>
                  <a:cubicBezTo>
                    <a:pt x="155" y="20"/>
                    <a:pt x="155" y="20"/>
                    <a:pt x="156" y="20"/>
                  </a:cubicBezTo>
                  <a:cubicBezTo>
                    <a:pt x="157" y="20"/>
                    <a:pt x="157" y="20"/>
                    <a:pt x="158" y="20"/>
                  </a:cubicBezTo>
                  <a:cubicBezTo>
                    <a:pt x="285" y="49"/>
                    <a:pt x="285" y="49"/>
                    <a:pt x="285" y="49"/>
                  </a:cubicBezTo>
                  <a:cubicBezTo>
                    <a:pt x="289" y="50"/>
                    <a:pt x="293" y="54"/>
                    <a:pt x="293" y="59"/>
                  </a:cubicBezTo>
                  <a:cubicBezTo>
                    <a:pt x="293" y="63"/>
                    <a:pt x="289" y="67"/>
                    <a:pt x="285" y="68"/>
                  </a:cubicBezTo>
                  <a:lnTo>
                    <a:pt x="158" y="97"/>
                  </a:lnTo>
                  <a:close/>
                </a:path>
              </a:pathLst>
            </a:custGeom>
            <a:grpFill/>
            <a:ln>
              <a:solidFill>
                <a:srgbClr val="21A0D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srgbClr val="000000"/>
                </a:solidFill>
                <a:effectLst/>
                <a:uLnTx/>
                <a:uFillTx/>
                <a:latin typeface="Arial" panose="020B0604020202020204"/>
                <a:ea typeface="+mn-ea"/>
                <a:cs typeface="Arial"/>
              </a:endParaRPr>
            </a:p>
          </p:txBody>
        </p:sp>
        <p:sp>
          <p:nvSpPr>
            <p:cNvPr id="18" name="Freeform 14">
              <a:extLst>
                <a:ext uri="{FF2B5EF4-FFF2-40B4-BE49-F238E27FC236}">
                  <a16:creationId xmlns:a16="http://schemas.microsoft.com/office/drawing/2014/main" id="{03EAD3F5-2C20-47E3-9842-31A3A58A8E33}"/>
                </a:ext>
              </a:extLst>
            </p:cNvPr>
            <p:cNvSpPr>
              <a:spLocks/>
            </p:cNvSpPr>
            <p:nvPr/>
          </p:nvSpPr>
          <p:spPr bwMode="auto">
            <a:xfrm>
              <a:off x="8408988" y="1414463"/>
              <a:ext cx="71438" cy="404813"/>
            </a:xfrm>
            <a:custGeom>
              <a:avLst/>
              <a:gdLst>
                <a:gd name="T0" fmla="*/ 0 w 19"/>
                <a:gd name="T1" fmla="*/ 9 h 107"/>
                <a:gd name="T2" fmla="*/ 0 w 19"/>
                <a:gd name="T3" fmla="*/ 97 h 107"/>
                <a:gd name="T4" fmla="*/ 10 w 19"/>
                <a:gd name="T5" fmla="*/ 107 h 107"/>
                <a:gd name="T6" fmla="*/ 19 w 19"/>
                <a:gd name="T7" fmla="*/ 97 h 107"/>
                <a:gd name="T8" fmla="*/ 19 w 19"/>
                <a:gd name="T9" fmla="*/ 9 h 107"/>
                <a:gd name="T10" fmla="*/ 10 w 19"/>
                <a:gd name="T11" fmla="*/ 0 h 107"/>
                <a:gd name="T12" fmla="*/ 0 w 19"/>
                <a:gd name="T13" fmla="*/ 9 h 107"/>
              </a:gdLst>
              <a:ahLst/>
              <a:cxnLst>
                <a:cxn ang="0">
                  <a:pos x="T0" y="T1"/>
                </a:cxn>
                <a:cxn ang="0">
                  <a:pos x="T2" y="T3"/>
                </a:cxn>
                <a:cxn ang="0">
                  <a:pos x="T4" y="T5"/>
                </a:cxn>
                <a:cxn ang="0">
                  <a:pos x="T6" y="T7"/>
                </a:cxn>
                <a:cxn ang="0">
                  <a:pos x="T8" y="T9"/>
                </a:cxn>
                <a:cxn ang="0">
                  <a:pos x="T10" y="T11"/>
                </a:cxn>
                <a:cxn ang="0">
                  <a:pos x="T12" y="T13"/>
                </a:cxn>
              </a:cxnLst>
              <a:rect l="0" t="0" r="r" b="b"/>
              <a:pathLst>
                <a:path w="19" h="107">
                  <a:moveTo>
                    <a:pt x="0" y="9"/>
                  </a:moveTo>
                  <a:cubicBezTo>
                    <a:pt x="0" y="97"/>
                    <a:pt x="0" y="97"/>
                    <a:pt x="0" y="97"/>
                  </a:cubicBezTo>
                  <a:cubicBezTo>
                    <a:pt x="0" y="102"/>
                    <a:pt x="4" y="107"/>
                    <a:pt x="10" y="107"/>
                  </a:cubicBezTo>
                  <a:cubicBezTo>
                    <a:pt x="15" y="107"/>
                    <a:pt x="19" y="102"/>
                    <a:pt x="19" y="97"/>
                  </a:cubicBezTo>
                  <a:cubicBezTo>
                    <a:pt x="19" y="9"/>
                    <a:pt x="19" y="9"/>
                    <a:pt x="19" y="9"/>
                  </a:cubicBezTo>
                  <a:cubicBezTo>
                    <a:pt x="19" y="4"/>
                    <a:pt x="15" y="0"/>
                    <a:pt x="10" y="0"/>
                  </a:cubicBezTo>
                  <a:cubicBezTo>
                    <a:pt x="4" y="0"/>
                    <a:pt x="0" y="4"/>
                    <a:pt x="0" y="9"/>
                  </a:cubicBezTo>
                  <a:close/>
                </a:path>
              </a:pathLst>
            </a:custGeom>
            <a:grpFill/>
            <a:ln>
              <a:solidFill>
                <a:srgbClr val="21A0D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srgbClr val="000000"/>
                </a:solidFill>
                <a:effectLst/>
                <a:uLnTx/>
                <a:uFillTx/>
                <a:latin typeface="Arial" panose="020B0604020202020204"/>
                <a:ea typeface="+mn-ea"/>
                <a:cs typeface="Arial"/>
              </a:endParaRPr>
            </a:p>
          </p:txBody>
        </p:sp>
        <p:sp>
          <p:nvSpPr>
            <p:cNvPr id="19" name="Oval 15">
              <a:extLst>
                <a:ext uri="{FF2B5EF4-FFF2-40B4-BE49-F238E27FC236}">
                  <a16:creationId xmlns:a16="http://schemas.microsoft.com/office/drawing/2014/main" id="{FAF5F39E-3F12-4FE2-91D1-2F540C8E0DA6}"/>
                </a:ext>
              </a:extLst>
            </p:cNvPr>
            <p:cNvSpPr>
              <a:spLocks noChangeArrowheads="1"/>
            </p:cNvSpPr>
            <p:nvPr/>
          </p:nvSpPr>
          <p:spPr bwMode="auto">
            <a:xfrm>
              <a:off x="8370888" y="1857375"/>
              <a:ext cx="147638" cy="220663"/>
            </a:xfrm>
            <a:prstGeom prst="ellipse">
              <a:avLst/>
            </a:prstGeom>
            <a:grpFill/>
            <a:ln>
              <a:solidFill>
                <a:srgbClr val="21A0D2"/>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350" b="0" i="0" u="none" strike="noStrike" kern="1200" cap="none" spc="0" normalizeH="0" baseline="0" noProof="0">
                <a:ln>
                  <a:noFill/>
                </a:ln>
                <a:solidFill>
                  <a:srgbClr val="000000"/>
                </a:solidFill>
                <a:effectLst/>
                <a:uLnTx/>
                <a:uFillTx/>
                <a:latin typeface="Arial" panose="020B0604020202020204"/>
                <a:ea typeface="+mn-ea"/>
                <a:cs typeface="Arial"/>
              </a:endParaRPr>
            </a:p>
          </p:txBody>
        </p:sp>
      </p:grpSp>
      <p:sp>
        <p:nvSpPr>
          <p:cNvPr id="20" name="Rectangle 19">
            <a:extLst>
              <a:ext uri="{FF2B5EF4-FFF2-40B4-BE49-F238E27FC236}">
                <a16:creationId xmlns:a16="http://schemas.microsoft.com/office/drawing/2014/main" id="{A83C56FE-CFEA-4334-B11E-CB56ADABC602}"/>
              </a:ext>
            </a:extLst>
          </p:cNvPr>
          <p:cNvSpPr/>
          <p:nvPr/>
        </p:nvSpPr>
        <p:spPr>
          <a:xfrm>
            <a:off x="47539" y="3480601"/>
            <a:ext cx="2412198" cy="2793072"/>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none" strike="noStrike" kern="1200" cap="small" spc="0" normalizeH="0" baseline="0" noProof="0" dirty="0">
                <a:ln>
                  <a:noFill/>
                </a:ln>
                <a:solidFill>
                  <a:srgbClr val="002875"/>
                </a:solidFill>
                <a:effectLst/>
                <a:uLnTx/>
                <a:uFillTx/>
                <a:latin typeface="Aharoni" panose="02010803020104030203" pitchFamily="2" charset="-79"/>
                <a:ea typeface="+mn-ea"/>
                <a:cs typeface="Aharoni" panose="02010803020104030203" pitchFamily="2" charset="-79"/>
              </a:rPr>
              <a:t>B.A. Ramapo College- Clinical Psychology</a:t>
            </a:r>
            <a:endParaRPr kumimoji="0" lang="en-US" sz="1600" b="0" i="0" u="none" strike="noStrike" kern="1200" cap="small" spc="0" normalizeH="0" baseline="0" noProof="0" dirty="0">
              <a:ln>
                <a:noFill/>
              </a:ln>
              <a:solidFill>
                <a:srgbClr val="002875"/>
              </a:solidFill>
              <a:effectLst/>
              <a:uLnTx/>
              <a:uFillTx/>
              <a:latin typeface="Aharoni" panose="02010803020104030203" pitchFamily="2" charset="-79"/>
              <a:ea typeface="+mn-ea"/>
              <a:cs typeface="Aharoni" panose="02010803020104030203" pitchFamily="2" charset="-79"/>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none" strike="noStrike" kern="1200" cap="small" spc="0" normalizeH="0" baseline="0" noProof="0" dirty="0">
                <a:ln>
                  <a:noFill/>
                </a:ln>
                <a:solidFill>
                  <a:srgbClr val="002875"/>
                </a:solidFill>
                <a:effectLst/>
                <a:uLnTx/>
                <a:uFillTx/>
                <a:latin typeface="Aharoni" panose="02010803020104030203" pitchFamily="2" charset="-79"/>
                <a:ea typeface="+mn-ea"/>
                <a:cs typeface="Aharoni" panose="02010803020104030203" pitchFamily="2" charset="-79"/>
              </a:rPr>
              <a:t>M.A. Montclair State university- industrial organizational psychology </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600" b="1" i="0" u="none" strike="noStrike" kern="1200" cap="small" spc="0" normalizeH="0" baseline="0" noProof="0" dirty="0">
                <a:ln>
                  <a:noFill/>
                </a:ln>
                <a:solidFill>
                  <a:srgbClr val="002875"/>
                </a:solidFill>
                <a:effectLst/>
                <a:uLnTx/>
                <a:uFillTx/>
                <a:latin typeface="Aharoni" panose="02010803020104030203" pitchFamily="2" charset="-79"/>
                <a:ea typeface="+mn-ea"/>
                <a:cs typeface="Aharoni" panose="02010803020104030203" pitchFamily="2" charset="-79"/>
              </a:rPr>
              <a:t>M.S. Syracuse University - Applied Data Science </a:t>
            </a:r>
          </a:p>
          <a:p>
            <a:pPr marL="0" marR="0" lvl="0" indent="0" algn="l" defTabSz="914400" rtl="0" eaLnBrk="1" fontAlgn="auto" latinLnBrk="0" hangingPunct="1">
              <a:lnSpc>
                <a:spcPct val="100000"/>
              </a:lnSpc>
              <a:spcBef>
                <a:spcPts val="300"/>
              </a:spcBef>
              <a:spcAft>
                <a:spcPts val="0"/>
              </a:spcAft>
              <a:buClrTx/>
              <a:buSzTx/>
              <a:buFontTx/>
              <a:buNone/>
              <a:tabLst/>
              <a:defRPr/>
            </a:pPr>
            <a:b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br>
            <a:endParaRPr kumimoji="0" lang="en-US" sz="1200" b="1" i="1" u="none" strike="noStrike" kern="1200" cap="none" spc="0" normalizeH="0" baseline="0" noProof="0" dirty="0">
              <a:ln>
                <a:noFill/>
              </a:ln>
              <a:solidFill>
                <a:srgbClr val="FFFFFF"/>
              </a:solidFill>
              <a:effectLst/>
              <a:uLnTx/>
              <a:uFillTx/>
              <a:latin typeface="Arial" panose="020B0604020202020204"/>
              <a:ea typeface="+mn-ea"/>
              <a:cs typeface="Arial"/>
            </a:endParaRPr>
          </a:p>
        </p:txBody>
      </p:sp>
      <p:sp>
        <p:nvSpPr>
          <p:cNvPr id="21" name="TextBox 20">
            <a:extLst>
              <a:ext uri="{FF2B5EF4-FFF2-40B4-BE49-F238E27FC236}">
                <a16:creationId xmlns:a16="http://schemas.microsoft.com/office/drawing/2014/main" id="{4D775A34-B56F-401B-B8CD-463313538BD0}"/>
              </a:ext>
            </a:extLst>
          </p:cNvPr>
          <p:cNvSpPr txBox="1"/>
          <p:nvPr/>
        </p:nvSpPr>
        <p:spPr>
          <a:xfrm>
            <a:off x="3000660" y="1010623"/>
            <a:ext cx="185756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a:ea typeface="+mn-ea"/>
                <a:cs typeface="Arial"/>
              </a:rPr>
              <a:t>Current Role in BASF</a:t>
            </a:r>
          </a:p>
        </p:txBody>
      </p:sp>
      <p:sp>
        <p:nvSpPr>
          <p:cNvPr id="22" name="TextBox 21">
            <a:extLst>
              <a:ext uri="{FF2B5EF4-FFF2-40B4-BE49-F238E27FC236}">
                <a16:creationId xmlns:a16="http://schemas.microsoft.com/office/drawing/2014/main" id="{91BF80A6-AEA9-4BF0-AD4C-612CF61A6E7A}"/>
              </a:ext>
            </a:extLst>
          </p:cNvPr>
          <p:cNvSpPr txBox="1"/>
          <p:nvPr/>
        </p:nvSpPr>
        <p:spPr>
          <a:xfrm>
            <a:off x="3000660" y="2525936"/>
            <a:ext cx="230524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a:ea typeface="+mn-ea"/>
                <a:cs typeface="Arial"/>
              </a:rPr>
              <a:t>Specialization</a:t>
            </a:r>
          </a:p>
        </p:txBody>
      </p:sp>
      <p:sp>
        <p:nvSpPr>
          <p:cNvPr id="23" name="Rectangle 22">
            <a:extLst>
              <a:ext uri="{FF2B5EF4-FFF2-40B4-BE49-F238E27FC236}">
                <a16:creationId xmlns:a16="http://schemas.microsoft.com/office/drawing/2014/main" id="{F6798828-955F-4153-B167-612A87158367}"/>
              </a:ext>
            </a:extLst>
          </p:cNvPr>
          <p:cNvSpPr/>
          <p:nvPr/>
        </p:nvSpPr>
        <p:spPr>
          <a:xfrm>
            <a:off x="3000660" y="3742443"/>
            <a:ext cx="2401442" cy="276999"/>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Community Development  </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endParaRPr>
          </a:p>
        </p:txBody>
      </p:sp>
      <p:sp>
        <p:nvSpPr>
          <p:cNvPr id="24" name="Rectangle 23">
            <a:extLst>
              <a:ext uri="{FF2B5EF4-FFF2-40B4-BE49-F238E27FC236}">
                <a16:creationId xmlns:a16="http://schemas.microsoft.com/office/drawing/2014/main" id="{43E8E5BA-968C-4DEF-8035-D601110FFA0F}"/>
              </a:ext>
            </a:extLst>
          </p:cNvPr>
          <p:cNvSpPr/>
          <p:nvPr/>
        </p:nvSpPr>
        <p:spPr>
          <a:xfrm>
            <a:off x="3000660" y="5270511"/>
            <a:ext cx="3406589" cy="276999"/>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topics of interest</a:t>
            </a: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 </a:t>
            </a:r>
          </a:p>
        </p:txBody>
      </p:sp>
      <p:pic>
        <p:nvPicPr>
          <p:cNvPr id="25" name="Graphic 24" descr="Teacher">
            <a:extLst>
              <a:ext uri="{FF2B5EF4-FFF2-40B4-BE49-F238E27FC236}">
                <a16:creationId xmlns:a16="http://schemas.microsoft.com/office/drawing/2014/main" id="{3D0339DB-8377-42C7-B32F-92FFF86400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14553" y="5263747"/>
            <a:ext cx="360494" cy="360494"/>
          </a:xfrm>
          <a:prstGeom prst="rect">
            <a:avLst/>
          </a:prstGeom>
        </p:spPr>
      </p:pic>
      <p:sp>
        <p:nvSpPr>
          <p:cNvPr id="26" name="TextBox 25">
            <a:extLst>
              <a:ext uri="{FF2B5EF4-FFF2-40B4-BE49-F238E27FC236}">
                <a16:creationId xmlns:a16="http://schemas.microsoft.com/office/drawing/2014/main" id="{3D98E54F-D38D-425D-9667-5E51CE9B8123}"/>
              </a:ext>
            </a:extLst>
          </p:cNvPr>
          <p:cNvSpPr txBox="1"/>
          <p:nvPr/>
        </p:nvSpPr>
        <p:spPr>
          <a:xfrm>
            <a:off x="2916837" y="2825246"/>
            <a:ext cx="652809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Statistics &amp; Machine Learning, Survey Design, ROI Measurement &amp; KPI Development  </a:t>
            </a:r>
          </a:p>
        </p:txBody>
      </p:sp>
      <p:sp>
        <p:nvSpPr>
          <p:cNvPr id="27" name="TextBox 26">
            <a:extLst>
              <a:ext uri="{FF2B5EF4-FFF2-40B4-BE49-F238E27FC236}">
                <a16:creationId xmlns:a16="http://schemas.microsoft.com/office/drawing/2014/main" id="{2E53ED24-5B57-4B3C-848B-65A6C9C43D61}"/>
              </a:ext>
            </a:extLst>
          </p:cNvPr>
          <p:cNvSpPr txBox="1"/>
          <p:nvPr/>
        </p:nvSpPr>
        <p:spPr>
          <a:xfrm>
            <a:off x="3009965" y="5570498"/>
            <a:ext cx="627147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Meaningfulness of Work, Leadership Development, Organizational Intervention Impact</a:t>
            </a:r>
          </a:p>
        </p:txBody>
      </p:sp>
      <p:sp>
        <p:nvSpPr>
          <p:cNvPr id="28" name="TextBox 27">
            <a:extLst>
              <a:ext uri="{FF2B5EF4-FFF2-40B4-BE49-F238E27FC236}">
                <a16:creationId xmlns:a16="http://schemas.microsoft.com/office/drawing/2014/main" id="{39391D2A-41EA-486F-991D-BBE6EC7965FD}"/>
              </a:ext>
            </a:extLst>
          </p:cNvPr>
          <p:cNvSpPr txBox="1"/>
          <p:nvPr/>
        </p:nvSpPr>
        <p:spPr>
          <a:xfrm>
            <a:off x="3009965" y="4565438"/>
            <a:ext cx="518459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a:ea typeface="+mn-ea"/>
                <a:cs typeface="Arial"/>
              </a:rPr>
              <a:t>Data Analysis Toolkit </a:t>
            </a:r>
          </a:p>
        </p:txBody>
      </p:sp>
      <p:sp>
        <p:nvSpPr>
          <p:cNvPr id="29" name="TextBox 28">
            <a:extLst>
              <a:ext uri="{FF2B5EF4-FFF2-40B4-BE49-F238E27FC236}">
                <a16:creationId xmlns:a16="http://schemas.microsoft.com/office/drawing/2014/main" id="{CB4E0CDE-2FDD-4239-9D33-66970BF62508}"/>
              </a:ext>
            </a:extLst>
          </p:cNvPr>
          <p:cNvSpPr txBox="1"/>
          <p:nvPr/>
        </p:nvSpPr>
        <p:spPr>
          <a:xfrm>
            <a:off x="3002460" y="4833137"/>
            <a:ext cx="58348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Excel, SPSS, R, Python, SQL, Minitab, Tableau, </a:t>
            </a:r>
            <a:r>
              <a:rPr kumimoji="0" lang="en-US" sz="1200" b="0" i="0" u="none" strike="noStrike" kern="1200" cap="none" spc="0" normalizeH="0" baseline="0" noProof="0" dirty="0" err="1">
                <a:ln>
                  <a:noFill/>
                </a:ln>
                <a:solidFill>
                  <a:srgbClr val="92D050"/>
                </a:solidFill>
                <a:effectLst/>
                <a:uLnTx/>
                <a:uFillTx/>
                <a:latin typeface="Arial" panose="020B0604020202020204"/>
                <a:ea typeface="+mn-ea"/>
                <a:cs typeface="Arial"/>
              </a:rPr>
              <a:t>PowerBI</a:t>
            </a:r>
            <a:endPar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endParaRPr>
          </a:p>
        </p:txBody>
      </p:sp>
      <p:sp>
        <p:nvSpPr>
          <p:cNvPr id="30" name="TextBox 29">
            <a:extLst>
              <a:ext uri="{FF2B5EF4-FFF2-40B4-BE49-F238E27FC236}">
                <a16:creationId xmlns:a16="http://schemas.microsoft.com/office/drawing/2014/main" id="{422CD52E-466E-4A11-B8DF-52E87C3C83B4}"/>
              </a:ext>
            </a:extLst>
          </p:cNvPr>
          <p:cNvSpPr txBox="1"/>
          <p:nvPr/>
        </p:nvSpPr>
        <p:spPr>
          <a:xfrm>
            <a:off x="2963942" y="3950666"/>
            <a:ext cx="624861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President &amp; founder of global analytic community: Stat Pack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cs typeface="Arial"/>
              </a:rPr>
              <a:t>Co-founder of HR Analytics Exchange community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Argyle HR Advisory Board Member</a:t>
            </a:r>
          </a:p>
        </p:txBody>
      </p:sp>
      <p:sp>
        <p:nvSpPr>
          <p:cNvPr id="31" name="TextBox 30">
            <a:extLst>
              <a:ext uri="{FF2B5EF4-FFF2-40B4-BE49-F238E27FC236}">
                <a16:creationId xmlns:a16="http://schemas.microsoft.com/office/drawing/2014/main" id="{58F01C4C-4252-48B9-B496-793D5F1A9626}"/>
              </a:ext>
            </a:extLst>
          </p:cNvPr>
          <p:cNvSpPr txBox="1"/>
          <p:nvPr/>
        </p:nvSpPr>
        <p:spPr>
          <a:xfrm>
            <a:off x="2862555" y="1321786"/>
            <a:ext cx="630409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a:ea typeface="+mn-ea"/>
                <a:cs typeface="Arial"/>
              </a:rPr>
              <a:t>Building a data-informed culture via thought leadership around trust, coaching, transparency and upskilling </a:t>
            </a:r>
          </a:p>
        </p:txBody>
      </p:sp>
      <p:sp>
        <p:nvSpPr>
          <p:cNvPr id="32" name="Rectangle 31">
            <a:extLst>
              <a:ext uri="{FF2B5EF4-FFF2-40B4-BE49-F238E27FC236}">
                <a16:creationId xmlns:a16="http://schemas.microsoft.com/office/drawing/2014/main" id="{9005E721-35DE-43BC-A16A-3667E7CC318D}"/>
              </a:ext>
            </a:extLst>
          </p:cNvPr>
          <p:cNvSpPr/>
          <p:nvPr/>
        </p:nvSpPr>
        <p:spPr>
          <a:xfrm>
            <a:off x="3000660" y="1785392"/>
            <a:ext cx="2724473" cy="276999"/>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Subject Matter Expertise</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endParaRPr>
          </a:p>
        </p:txBody>
      </p:sp>
      <p:sp>
        <p:nvSpPr>
          <p:cNvPr id="33" name="TextBox 32">
            <a:extLst>
              <a:ext uri="{FF2B5EF4-FFF2-40B4-BE49-F238E27FC236}">
                <a16:creationId xmlns:a16="http://schemas.microsoft.com/office/drawing/2014/main" id="{C5FCCB82-853D-48BB-9781-D3544FF716BA}"/>
              </a:ext>
            </a:extLst>
          </p:cNvPr>
          <p:cNvSpPr txBox="1"/>
          <p:nvPr/>
        </p:nvSpPr>
        <p:spPr>
          <a:xfrm>
            <a:off x="2896483" y="2055067"/>
            <a:ext cx="58348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Psychological research &amp; design, assessment &amp; measurement, leadership development, organizational interventions, survey &amp; scale development </a:t>
            </a:r>
          </a:p>
        </p:txBody>
      </p:sp>
      <p:pic>
        <p:nvPicPr>
          <p:cNvPr id="34" name="Graphic 33" descr="Handshake">
            <a:extLst>
              <a:ext uri="{FF2B5EF4-FFF2-40B4-BE49-F238E27FC236}">
                <a16:creationId xmlns:a16="http://schemas.microsoft.com/office/drawing/2014/main" id="{9C6D1051-4ADC-4227-9A8B-77464BF26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14553" y="3684229"/>
            <a:ext cx="413610" cy="413610"/>
          </a:xfrm>
          <a:prstGeom prst="rect">
            <a:avLst/>
          </a:prstGeom>
        </p:spPr>
      </p:pic>
      <p:pic>
        <p:nvPicPr>
          <p:cNvPr id="35" name="Graphic 34" descr="Head with Gears">
            <a:extLst>
              <a:ext uri="{FF2B5EF4-FFF2-40B4-BE49-F238E27FC236}">
                <a16:creationId xmlns:a16="http://schemas.microsoft.com/office/drawing/2014/main" id="{BA43CAD7-CF25-449C-B5E0-A4080245AF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6097" y="1817203"/>
            <a:ext cx="285815" cy="285815"/>
          </a:xfrm>
          <a:prstGeom prst="rect">
            <a:avLst/>
          </a:prstGeom>
        </p:spPr>
      </p:pic>
      <p:pic>
        <p:nvPicPr>
          <p:cNvPr id="36" name="Graphic 35" descr="User">
            <a:extLst>
              <a:ext uri="{FF2B5EF4-FFF2-40B4-BE49-F238E27FC236}">
                <a16:creationId xmlns:a16="http://schemas.microsoft.com/office/drawing/2014/main" id="{3F638C47-A850-454E-B297-7C5AB7723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14553" y="859536"/>
            <a:ext cx="472532" cy="472532"/>
          </a:xfrm>
          <a:prstGeom prst="rect">
            <a:avLst/>
          </a:prstGeom>
        </p:spPr>
      </p:pic>
      <p:pic>
        <p:nvPicPr>
          <p:cNvPr id="37" name="Graphic 36" descr="Computer">
            <a:extLst>
              <a:ext uri="{FF2B5EF4-FFF2-40B4-BE49-F238E27FC236}">
                <a16:creationId xmlns:a16="http://schemas.microsoft.com/office/drawing/2014/main" id="{76D06330-357F-4C39-9D9A-F48219F6A0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14553" y="4510722"/>
            <a:ext cx="366415" cy="366415"/>
          </a:xfrm>
          <a:prstGeom prst="rect">
            <a:avLst/>
          </a:prstGeom>
        </p:spPr>
      </p:pic>
      <p:pic>
        <p:nvPicPr>
          <p:cNvPr id="38" name="Graphic 37" descr="Database">
            <a:extLst>
              <a:ext uri="{FF2B5EF4-FFF2-40B4-BE49-F238E27FC236}">
                <a16:creationId xmlns:a16="http://schemas.microsoft.com/office/drawing/2014/main" id="{699CB1D3-E82F-4165-BD0B-FB6540E4EF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614553" y="2509719"/>
            <a:ext cx="395412" cy="395412"/>
          </a:xfrm>
          <a:prstGeom prst="rect">
            <a:avLst/>
          </a:prstGeom>
        </p:spPr>
      </p:pic>
      <p:sp>
        <p:nvSpPr>
          <p:cNvPr id="39" name="TextBox 38">
            <a:extLst>
              <a:ext uri="{FF2B5EF4-FFF2-40B4-BE49-F238E27FC236}">
                <a16:creationId xmlns:a16="http://schemas.microsoft.com/office/drawing/2014/main" id="{DE268A63-47C5-41C1-AC6B-132CDD11AB13}"/>
              </a:ext>
            </a:extLst>
          </p:cNvPr>
          <p:cNvSpPr txBox="1"/>
          <p:nvPr/>
        </p:nvSpPr>
        <p:spPr>
          <a:xfrm>
            <a:off x="9952245" y="1170512"/>
            <a:ext cx="185813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65AC1E"/>
                </a:solidFill>
                <a:effectLst/>
                <a:uLnTx/>
                <a:uFillTx/>
                <a:latin typeface="Arial" panose="020B0604020202020204"/>
                <a:ea typeface="+mn-ea"/>
                <a:cs typeface="Arial"/>
              </a:rPr>
              <a:t>Additional Information:</a:t>
            </a:r>
          </a:p>
        </p:txBody>
      </p:sp>
      <p:sp>
        <p:nvSpPr>
          <p:cNvPr id="40" name="Freeform 151">
            <a:extLst>
              <a:ext uri="{FF2B5EF4-FFF2-40B4-BE49-F238E27FC236}">
                <a16:creationId xmlns:a16="http://schemas.microsoft.com/office/drawing/2014/main" id="{CB18C473-BA61-49C5-A370-23B606A1C778}"/>
              </a:ext>
            </a:extLst>
          </p:cNvPr>
          <p:cNvSpPr>
            <a:spLocks noEditPoints="1"/>
          </p:cNvSpPr>
          <p:nvPr/>
        </p:nvSpPr>
        <p:spPr bwMode="auto">
          <a:xfrm>
            <a:off x="9747174" y="1120325"/>
            <a:ext cx="200173" cy="281619"/>
          </a:xfrm>
          <a:custGeom>
            <a:avLst/>
            <a:gdLst>
              <a:gd name="T0" fmla="*/ 341 w 392"/>
              <a:gd name="T1" fmla="*/ 317 h 620"/>
              <a:gd name="T2" fmla="*/ 175 w 392"/>
              <a:gd name="T3" fmla="*/ 482 h 620"/>
              <a:gd name="T4" fmla="*/ 170 w 392"/>
              <a:gd name="T5" fmla="*/ 479 h 620"/>
              <a:gd name="T6" fmla="*/ 76 w 392"/>
              <a:gd name="T7" fmla="*/ 374 h 620"/>
              <a:gd name="T8" fmla="*/ 175 w 392"/>
              <a:gd name="T9" fmla="*/ 462 h 620"/>
              <a:gd name="T10" fmla="*/ 341 w 392"/>
              <a:gd name="T11" fmla="*/ 305 h 620"/>
              <a:gd name="T12" fmla="*/ 392 w 392"/>
              <a:gd name="T13" fmla="*/ 585 h 620"/>
              <a:gd name="T14" fmla="*/ 35 w 392"/>
              <a:gd name="T15" fmla="*/ 620 h 620"/>
              <a:gd name="T16" fmla="*/ 0 w 392"/>
              <a:gd name="T17" fmla="*/ 143 h 620"/>
              <a:gd name="T18" fmla="*/ 70 w 392"/>
              <a:gd name="T19" fmla="*/ 107 h 620"/>
              <a:gd name="T20" fmla="*/ 105 w 392"/>
              <a:gd name="T21" fmla="*/ 66 h 620"/>
              <a:gd name="T22" fmla="*/ 133 w 392"/>
              <a:gd name="T23" fmla="*/ 48 h 620"/>
              <a:gd name="T24" fmla="*/ 218 w 392"/>
              <a:gd name="T25" fmla="*/ 0 h 620"/>
              <a:gd name="T26" fmla="*/ 267 w 392"/>
              <a:gd name="T27" fmla="*/ 66 h 620"/>
              <a:gd name="T28" fmla="*/ 330 w 392"/>
              <a:gd name="T29" fmla="*/ 102 h 620"/>
              <a:gd name="T30" fmla="*/ 357 w 392"/>
              <a:gd name="T31" fmla="*/ 107 h 620"/>
              <a:gd name="T32" fmla="*/ 86 w 392"/>
              <a:gd name="T33" fmla="*/ 129 h 620"/>
              <a:gd name="T34" fmla="*/ 294 w 392"/>
              <a:gd name="T35" fmla="*/ 148 h 620"/>
              <a:gd name="T36" fmla="*/ 314 w 392"/>
              <a:gd name="T37" fmla="*/ 102 h 620"/>
              <a:gd name="T38" fmla="*/ 259 w 392"/>
              <a:gd name="T39" fmla="*/ 82 h 620"/>
              <a:gd name="T40" fmla="*/ 251 w 392"/>
              <a:gd name="T41" fmla="*/ 48 h 620"/>
              <a:gd name="T42" fmla="*/ 182 w 392"/>
              <a:gd name="T43" fmla="*/ 16 h 620"/>
              <a:gd name="T44" fmla="*/ 149 w 392"/>
              <a:gd name="T45" fmla="*/ 74 h 620"/>
              <a:gd name="T46" fmla="*/ 105 w 392"/>
              <a:gd name="T47" fmla="*/ 82 h 620"/>
              <a:gd name="T48" fmla="*/ 86 w 392"/>
              <a:gd name="T49" fmla="*/ 129 h 620"/>
              <a:gd name="T50" fmla="*/ 357 w 392"/>
              <a:gd name="T51" fmla="*/ 123 h 620"/>
              <a:gd name="T52" fmla="*/ 330 w 392"/>
              <a:gd name="T53" fmla="*/ 129 h 620"/>
              <a:gd name="T54" fmla="*/ 105 w 392"/>
              <a:gd name="T55" fmla="*/ 164 h 620"/>
              <a:gd name="T56" fmla="*/ 70 w 392"/>
              <a:gd name="T57" fmla="*/ 123 h 620"/>
              <a:gd name="T58" fmla="*/ 16 w 392"/>
              <a:gd name="T59" fmla="*/ 143 h 620"/>
              <a:gd name="T60" fmla="*/ 35 w 392"/>
              <a:gd name="T61" fmla="*/ 604 h 620"/>
              <a:gd name="T62" fmla="*/ 376 w 392"/>
              <a:gd name="T63" fmla="*/ 585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2" h="620">
                <a:moveTo>
                  <a:pt x="341" y="305"/>
                </a:moveTo>
                <a:cubicBezTo>
                  <a:pt x="345" y="308"/>
                  <a:pt x="345" y="313"/>
                  <a:pt x="341" y="317"/>
                </a:cubicBezTo>
                <a:cubicBezTo>
                  <a:pt x="181" y="479"/>
                  <a:pt x="181" y="479"/>
                  <a:pt x="181" y="479"/>
                </a:cubicBezTo>
                <a:cubicBezTo>
                  <a:pt x="180" y="481"/>
                  <a:pt x="178" y="482"/>
                  <a:pt x="175" y="482"/>
                </a:cubicBezTo>
                <a:cubicBezTo>
                  <a:pt x="175" y="482"/>
                  <a:pt x="175" y="482"/>
                  <a:pt x="175" y="482"/>
                </a:cubicBezTo>
                <a:cubicBezTo>
                  <a:pt x="173" y="482"/>
                  <a:pt x="171" y="481"/>
                  <a:pt x="170" y="479"/>
                </a:cubicBezTo>
                <a:cubicBezTo>
                  <a:pt x="76" y="385"/>
                  <a:pt x="76" y="385"/>
                  <a:pt x="76" y="385"/>
                </a:cubicBezTo>
                <a:cubicBezTo>
                  <a:pt x="73" y="382"/>
                  <a:pt x="73" y="377"/>
                  <a:pt x="76" y="374"/>
                </a:cubicBezTo>
                <a:cubicBezTo>
                  <a:pt x="79" y="371"/>
                  <a:pt x="84" y="371"/>
                  <a:pt x="87" y="374"/>
                </a:cubicBezTo>
                <a:cubicBezTo>
                  <a:pt x="175" y="462"/>
                  <a:pt x="175" y="462"/>
                  <a:pt x="175" y="462"/>
                </a:cubicBezTo>
                <a:cubicBezTo>
                  <a:pt x="330" y="305"/>
                  <a:pt x="330" y="305"/>
                  <a:pt x="330" y="305"/>
                </a:cubicBezTo>
                <a:cubicBezTo>
                  <a:pt x="333" y="302"/>
                  <a:pt x="338" y="302"/>
                  <a:pt x="341" y="305"/>
                </a:cubicBezTo>
                <a:close/>
                <a:moveTo>
                  <a:pt x="392" y="143"/>
                </a:moveTo>
                <a:cubicBezTo>
                  <a:pt x="392" y="585"/>
                  <a:pt x="392" y="585"/>
                  <a:pt x="392" y="585"/>
                </a:cubicBezTo>
                <a:cubicBezTo>
                  <a:pt x="392" y="604"/>
                  <a:pt x="376" y="620"/>
                  <a:pt x="357" y="620"/>
                </a:cubicBezTo>
                <a:cubicBezTo>
                  <a:pt x="35" y="620"/>
                  <a:pt x="35" y="620"/>
                  <a:pt x="35" y="620"/>
                </a:cubicBezTo>
                <a:cubicBezTo>
                  <a:pt x="16" y="620"/>
                  <a:pt x="0" y="604"/>
                  <a:pt x="0" y="585"/>
                </a:cubicBezTo>
                <a:cubicBezTo>
                  <a:pt x="0" y="143"/>
                  <a:pt x="0" y="143"/>
                  <a:pt x="0" y="143"/>
                </a:cubicBezTo>
                <a:cubicBezTo>
                  <a:pt x="0" y="123"/>
                  <a:pt x="16" y="107"/>
                  <a:pt x="35" y="107"/>
                </a:cubicBezTo>
                <a:cubicBezTo>
                  <a:pt x="70" y="107"/>
                  <a:pt x="70" y="107"/>
                  <a:pt x="70" y="107"/>
                </a:cubicBezTo>
                <a:cubicBezTo>
                  <a:pt x="70" y="102"/>
                  <a:pt x="70" y="102"/>
                  <a:pt x="70" y="102"/>
                </a:cubicBezTo>
                <a:cubicBezTo>
                  <a:pt x="70" y="82"/>
                  <a:pt x="86" y="66"/>
                  <a:pt x="105" y="66"/>
                </a:cubicBezTo>
                <a:cubicBezTo>
                  <a:pt x="133" y="66"/>
                  <a:pt x="133" y="66"/>
                  <a:pt x="133" y="66"/>
                </a:cubicBezTo>
                <a:cubicBezTo>
                  <a:pt x="133" y="48"/>
                  <a:pt x="133" y="48"/>
                  <a:pt x="133" y="48"/>
                </a:cubicBezTo>
                <a:cubicBezTo>
                  <a:pt x="133" y="22"/>
                  <a:pt x="155" y="0"/>
                  <a:pt x="182" y="0"/>
                </a:cubicBezTo>
                <a:cubicBezTo>
                  <a:pt x="218" y="0"/>
                  <a:pt x="218" y="0"/>
                  <a:pt x="218" y="0"/>
                </a:cubicBezTo>
                <a:cubicBezTo>
                  <a:pt x="245" y="0"/>
                  <a:pt x="267" y="22"/>
                  <a:pt x="267" y="48"/>
                </a:cubicBezTo>
                <a:cubicBezTo>
                  <a:pt x="267" y="66"/>
                  <a:pt x="267" y="66"/>
                  <a:pt x="267" y="66"/>
                </a:cubicBezTo>
                <a:cubicBezTo>
                  <a:pt x="294" y="66"/>
                  <a:pt x="294" y="66"/>
                  <a:pt x="294" y="66"/>
                </a:cubicBezTo>
                <a:cubicBezTo>
                  <a:pt x="314" y="66"/>
                  <a:pt x="330" y="82"/>
                  <a:pt x="330" y="102"/>
                </a:cubicBezTo>
                <a:cubicBezTo>
                  <a:pt x="330" y="107"/>
                  <a:pt x="330" y="107"/>
                  <a:pt x="330" y="107"/>
                </a:cubicBezTo>
                <a:cubicBezTo>
                  <a:pt x="357" y="107"/>
                  <a:pt x="357" y="107"/>
                  <a:pt x="357" y="107"/>
                </a:cubicBezTo>
                <a:cubicBezTo>
                  <a:pt x="376" y="107"/>
                  <a:pt x="392" y="123"/>
                  <a:pt x="392" y="143"/>
                </a:cubicBezTo>
                <a:close/>
                <a:moveTo>
                  <a:pt x="86" y="129"/>
                </a:moveTo>
                <a:cubicBezTo>
                  <a:pt x="86" y="139"/>
                  <a:pt x="95" y="148"/>
                  <a:pt x="105" y="148"/>
                </a:cubicBezTo>
                <a:cubicBezTo>
                  <a:pt x="294" y="148"/>
                  <a:pt x="294" y="148"/>
                  <a:pt x="294" y="148"/>
                </a:cubicBezTo>
                <a:cubicBezTo>
                  <a:pt x="305" y="148"/>
                  <a:pt x="314" y="139"/>
                  <a:pt x="314" y="129"/>
                </a:cubicBezTo>
                <a:cubicBezTo>
                  <a:pt x="314" y="102"/>
                  <a:pt x="314" y="102"/>
                  <a:pt x="314" y="102"/>
                </a:cubicBezTo>
                <a:cubicBezTo>
                  <a:pt x="314" y="91"/>
                  <a:pt x="305" y="82"/>
                  <a:pt x="294" y="82"/>
                </a:cubicBezTo>
                <a:cubicBezTo>
                  <a:pt x="259" y="82"/>
                  <a:pt x="259" y="82"/>
                  <a:pt x="259" y="82"/>
                </a:cubicBezTo>
                <a:cubicBezTo>
                  <a:pt x="254" y="82"/>
                  <a:pt x="251" y="79"/>
                  <a:pt x="251" y="74"/>
                </a:cubicBezTo>
                <a:cubicBezTo>
                  <a:pt x="251" y="48"/>
                  <a:pt x="251" y="48"/>
                  <a:pt x="251" y="48"/>
                </a:cubicBezTo>
                <a:cubicBezTo>
                  <a:pt x="251" y="30"/>
                  <a:pt x="236" y="16"/>
                  <a:pt x="218" y="16"/>
                </a:cubicBezTo>
                <a:cubicBezTo>
                  <a:pt x="182" y="16"/>
                  <a:pt x="182" y="16"/>
                  <a:pt x="182" y="16"/>
                </a:cubicBezTo>
                <a:cubicBezTo>
                  <a:pt x="164" y="16"/>
                  <a:pt x="149" y="30"/>
                  <a:pt x="149" y="48"/>
                </a:cubicBezTo>
                <a:cubicBezTo>
                  <a:pt x="149" y="74"/>
                  <a:pt x="149" y="74"/>
                  <a:pt x="149" y="74"/>
                </a:cubicBezTo>
                <a:cubicBezTo>
                  <a:pt x="149" y="79"/>
                  <a:pt x="146" y="82"/>
                  <a:pt x="141" y="82"/>
                </a:cubicBezTo>
                <a:cubicBezTo>
                  <a:pt x="105" y="82"/>
                  <a:pt x="105" y="82"/>
                  <a:pt x="105" y="82"/>
                </a:cubicBezTo>
                <a:cubicBezTo>
                  <a:pt x="95" y="82"/>
                  <a:pt x="86" y="91"/>
                  <a:pt x="86" y="102"/>
                </a:cubicBezTo>
                <a:lnTo>
                  <a:pt x="86" y="129"/>
                </a:lnTo>
                <a:close/>
                <a:moveTo>
                  <a:pt x="376" y="143"/>
                </a:moveTo>
                <a:cubicBezTo>
                  <a:pt x="376" y="132"/>
                  <a:pt x="368" y="123"/>
                  <a:pt x="357" y="123"/>
                </a:cubicBezTo>
                <a:cubicBezTo>
                  <a:pt x="330" y="123"/>
                  <a:pt x="330" y="123"/>
                  <a:pt x="330" y="123"/>
                </a:cubicBezTo>
                <a:cubicBezTo>
                  <a:pt x="330" y="129"/>
                  <a:pt x="330" y="129"/>
                  <a:pt x="330" y="129"/>
                </a:cubicBezTo>
                <a:cubicBezTo>
                  <a:pt x="330" y="148"/>
                  <a:pt x="314" y="164"/>
                  <a:pt x="294" y="164"/>
                </a:cubicBezTo>
                <a:cubicBezTo>
                  <a:pt x="105" y="164"/>
                  <a:pt x="105" y="164"/>
                  <a:pt x="105" y="164"/>
                </a:cubicBezTo>
                <a:cubicBezTo>
                  <a:pt x="86" y="164"/>
                  <a:pt x="70" y="148"/>
                  <a:pt x="70" y="129"/>
                </a:cubicBezTo>
                <a:cubicBezTo>
                  <a:pt x="70" y="123"/>
                  <a:pt x="70" y="123"/>
                  <a:pt x="70" y="123"/>
                </a:cubicBezTo>
                <a:cubicBezTo>
                  <a:pt x="35" y="123"/>
                  <a:pt x="35" y="123"/>
                  <a:pt x="35" y="123"/>
                </a:cubicBezTo>
                <a:cubicBezTo>
                  <a:pt x="24" y="123"/>
                  <a:pt x="16" y="132"/>
                  <a:pt x="16" y="143"/>
                </a:cubicBezTo>
                <a:cubicBezTo>
                  <a:pt x="16" y="585"/>
                  <a:pt x="16" y="585"/>
                  <a:pt x="16" y="585"/>
                </a:cubicBezTo>
                <a:cubicBezTo>
                  <a:pt x="16" y="596"/>
                  <a:pt x="24" y="604"/>
                  <a:pt x="35" y="604"/>
                </a:cubicBezTo>
                <a:cubicBezTo>
                  <a:pt x="357" y="604"/>
                  <a:pt x="357" y="604"/>
                  <a:pt x="357" y="604"/>
                </a:cubicBezTo>
                <a:cubicBezTo>
                  <a:pt x="368" y="604"/>
                  <a:pt x="376" y="596"/>
                  <a:pt x="376" y="585"/>
                </a:cubicBezTo>
                <a:lnTo>
                  <a:pt x="376" y="143"/>
                </a:lnTo>
                <a:close/>
              </a:path>
            </a:pathLst>
          </a:custGeom>
          <a:solidFill>
            <a:srgbClr val="FFFFFF"/>
          </a:solidFill>
          <a:ln>
            <a:solidFill>
              <a:srgbClr val="65AC1E"/>
            </a:solid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Arial"/>
            </a:endParaRPr>
          </a:p>
        </p:txBody>
      </p:sp>
      <p:cxnSp>
        <p:nvCxnSpPr>
          <p:cNvPr id="41" name="Straight Connector 40">
            <a:extLst>
              <a:ext uri="{FF2B5EF4-FFF2-40B4-BE49-F238E27FC236}">
                <a16:creationId xmlns:a16="http://schemas.microsoft.com/office/drawing/2014/main" id="{E8E87B5A-65B9-45E5-847A-50F9996F1FA4}"/>
              </a:ext>
            </a:extLst>
          </p:cNvPr>
          <p:cNvCxnSpPr>
            <a:cxnSpLocks/>
          </p:cNvCxnSpPr>
          <p:nvPr/>
        </p:nvCxnSpPr>
        <p:spPr>
          <a:xfrm flipH="1">
            <a:off x="11658782" y="1613271"/>
            <a:ext cx="133136" cy="0"/>
          </a:xfrm>
          <a:prstGeom prst="line">
            <a:avLst/>
          </a:prstGeom>
          <a:ln w="3175">
            <a:solidFill>
              <a:srgbClr val="FFFFFF">
                <a:alpha val="40000"/>
              </a:srgb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6887957-871F-41D0-BE1E-60AF1D994264}"/>
              </a:ext>
            </a:extLst>
          </p:cNvPr>
          <p:cNvSpPr/>
          <p:nvPr/>
        </p:nvSpPr>
        <p:spPr>
          <a:xfrm>
            <a:off x="10032575" y="582537"/>
            <a:ext cx="2034689" cy="276999"/>
          </a:xfrm>
          <a:prstGeom prst="rect">
            <a:avLst/>
          </a:prstGeom>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small" spc="0" normalizeH="0" baseline="0" noProof="0" dirty="0">
                <a:ln>
                  <a:noFill/>
                </a:ln>
                <a:solidFill>
                  <a:srgbClr val="65AC1E"/>
                </a:solidFill>
                <a:effectLst/>
                <a:uLnTx/>
                <a:uFillTx/>
                <a:latin typeface="Arial" panose="020B0604020202020204" pitchFamily="34" charset="0"/>
                <a:ea typeface="+mn-ea"/>
                <a:cs typeface="Arial" panose="020B0604020202020204" pitchFamily="34" charset="0"/>
              </a:rPr>
              <a:t>Years at BASF:</a:t>
            </a:r>
            <a:endParaRPr kumimoji="0" lang="en-US" sz="1200" b="0" i="0" u="none" strike="noStrike" kern="1200" cap="none" spc="0" normalizeH="0" baseline="0" noProof="0" dirty="0">
              <a:ln>
                <a:noFill/>
              </a:ln>
              <a:solidFill>
                <a:srgbClr val="65AC1E"/>
              </a:solidFill>
              <a:effectLst/>
              <a:uLnTx/>
              <a:uFillTx/>
              <a:latin typeface="Arial" panose="020B0604020202020204"/>
              <a:ea typeface="+mn-ea"/>
              <a:cs typeface="Arial"/>
            </a:endParaRPr>
          </a:p>
        </p:txBody>
      </p:sp>
      <p:sp>
        <p:nvSpPr>
          <p:cNvPr id="43" name="Freeform 23">
            <a:extLst>
              <a:ext uri="{FF2B5EF4-FFF2-40B4-BE49-F238E27FC236}">
                <a16:creationId xmlns:a16="http://schemas.microsoft.com/office/drawing/2014/main" id="{982B5F2E-2309-4222-A6AE-EB27FEF6564B}"/>
              </a:ext>
            </a:extLst>
          </p:cNvPr>
          <p:cNvSpPr>
            <a:spLocks noEditPoints="1"/>
          </p:cNvSpPr>
          <p:nvPr/>
        </p:nvSpPr>
        <p:spPr bwMode="auto">
          <a:xfrm>
            <a:off x="9724082" y="543986"/>
            <a:ext cx="298016" cy="325502"/>
          </a:xfrm>
          <a:custGeom>
            <a:avLst/>
            <a:gdLst>
              <a:gd name="T0" fmla="*/ 704 w 706"/>
              <a:gd name="T1" fmla="*/ 161 h 672"/>
              <a:gd name="T2" fmla="*/ 634 w 706"/>
              <a:gd name="T3" fmla="*/ 72 h 672"/>
              <a:gd name="T4" fmla="*/ 629 w 706"/>
              <a:gd name="T5" fmla="*/ 70 h 672"/>
              <a:gd name="T6" fmla="*/ 360 w 706"/>
              <a:gd name="T7" fmla="*/ 70 h 672"/>
              <a:gd name="T8" fmla="*/ 360 w 706"/>
              <a:gd name="T9" fmla="*/ 7 h 672"/>
              <a:gd name="T10" fmla="*/ 353 w 706"/>
              <a:gd name="T11" fmla="*/ 0 h 672"/>
              <a:gd name="T12" fmla="*/ 346 w 706"/>
              <a:gd name="T13" fmla="*/ 7 h 672"/>
              <a:gd name="T14" fmla="*/ 346 w 706"/>
              <a:gd name="T15" fmla="*/ 70 h 672"/>
              <a:gd name="T16" fmla="*/ 129 w 706"/>
              <a:gd name="T17" fmla="*/ 70 h 672"/>
              <a:gd name="T18" fmla="*/ 122 w 706"/>
              <a:gd name="T19" fmla="*/ 77 h 672"/>
              <a:gd name="T20" fmla="*/ 122 w 706"/>
              <a:gd name="T21" fmla="*/ 253 h 672"/>
              <a:gd name="T22" fmla="*/ 129 w 706"/>
              <a:gd name="T23" fmla="*/ 260 h 672"/>
              <a:gd name="T24" fmla="*/ 346 w 706"/>
              <a:gd name="T25" fmla="*/ 260 h 672"/>
              <a:gd name="T26" fmla="*/ 346 w 706"/>
              <a:gd name="T27" fmla="*/ 329 h 672"/>
              <a:gd name="T28" fmla="*/ 77 w 706"/>
              <a:gd name="T29" fmla="*/ 329 h 672"/>
              <a:gd name="T30" fmla="*/ 72 w 706"/>
              <a:gd name="T31" fmla="*/ 332 h 672"/>
              <a:gd name="T32" fmla="*/ 2 w 706"/>
              <a:gd name="T33" fmla="*/ 420 h 672"/>
              <a:gd name="T34" fmla="*/ 2 w 706"/>
              <a:gd name="T35" fmla="*/ 429 h 672"/>
              <a:gd name="T36" fmla="*/ 72 w 706"/>
              <a:gd name="T37" fmla="*/ 517 h 672"/>
              <a:gd name="T38" fmla="*/ 77 w 706"/>
              <a:gd name="T39" fmla="*/ 519 h 672"/>
              <a:gd name="T40" fmla="*/ 346 w 706"/>
              <a:gd name="T41" fmla="*/ 519 h 672"/>
              <a:gd name="T42" fmla="*/ 346 w 706"/>
              <a:gd name="T43" fmla="*/ 665 h 672"/>
              <a:gd name="T44" fmla="*/ 353 w 706"/>
              <a:gd name="T45" fmla="*/ 672 h 672"/>
              <a:gd name="T46" fmla="*/ 360 w 706"/>
              <a:gd name="T47" fmla="*/ 665 h 672"/>
              <a:gd name="T48" fmla="*/ 360 w 706"/>
              <a:gd name="T49" fmla="*/ 519 h 672"/>
              <a:gd name="T50" fmla="*/ 577 w 706"/>
              <a:gd name="T51" fmla="*/ 519 h 672"/>
              <a:gd name="T52" fmla="*/ 584 w 706"/>
              <a:gd name="T53" fmla="*/ 512 h 672"/>
              <a:gd name="T54" fmla="*/ 584 w 706"/>
              <a:gd name="T55" fmla="*/ 336 h 672"/>
              <a:gd name="T56" fmla="*/ 577 w 706"/>
              <a:gd name="T57" fmla="*/ 329 h 672"/>
              <a:gd name="T58" fmla="*/ 360 w 706"/>
              <a:gd name="T59" fmla="*/ 329 h 672"/>
              <a:gd name="T60" fmla="*/ 360 w 706"/>
              <a:gd name="T61" fmla="*/ 260 h 672"/>
              <a:gd name="T62" fmla="*/ 629 w 706"/>
              <a:gd name="T63" fmla="*/ 260 h 672"/>
              <a:gd name="T64" fmla="*/ 634 w 706"/>
              <a:gd name="T65" fmla="*/ 257 h 672"/>
              <a:gd name="T66" fmla="*/ 704 w 706"/>
              <a:gd name="T67" fmla="*/ 169 h 672"/>
              <a:gd name="T68" fmla="*/ 704 w 706"/>
              <a:gd name="T69" fmla="*/ 161 h 672"/>
              <a:gd name="T70" fmla="*/ 570 w 706"/>
              <a:gd name="T71" fmla="*/ 505 h 672"/>
              <a:gd name="T72" fmla="*/ 80 w 706"/>
              <a:gd name="T73" fmla="*/ 505 h 672"/>
              <a:gd name="T74" fmla="*/ 16 w 706"/>
              <a:gd name="T75" fmla="*/ 424 h 672"/>
              <a:gd name="T76" fmla="*/ 80 w 706"/>
              <a:gd name="T77" fmla="*/ 343 h 672"/>
              <a:gd name="T78" fmla="*/ 353 w 706"/>
              <a:gd name="T79" fmla="*/ 343 h 672"/>
              <a:gd name="T80" fmla="*/ 353 w 706"/>
              <a:gd name="T81" fmla="*/ 343 h 672"/>
              <a:gd name="T82" fmla="*/ 353 w 706"/>
              <a:gd name="T83" fmla="*/ 343 h 672"/>
              <a:gd name="T84" fmla="*/ 570 w 706"/>
              <a:gd name="T85" fmla="*/ 343 h 672"/>
              <a:gd name="T86" fmla="*/ 570 w 706"/>
              <a:gd name="T87" fmla="*/ 505 h 672"/>
              <a:gd name="T88" fmla="*/ 626 w 706"/>
              <a:gd name="T89" fmla="*/ 246 h 672"/>
              <a:gd name="T90" fmla="*/ 136 w 706"/>
              <a:gd name="T91" fmla="*/ 246 h 672"/>
              <a:gd name="T92" fmla="*/ 136 w 706"/>
              <a:gd name="T93" fmla="*/ 84 h 672"/>
              <a:gd name="T94" fmla="*/ 626 w 706"/>
              <a:gd name="T95" fmla="*/ 84 h 672"/>
              <a:gd name="T96" fmla="*/ 690 w 706"/>
              <a:gd name="T97" fmla="*/ 165 h 672"/>
              <a:gd name="T98" fmla="*/ 626 w 706"/>
              <a:gd name="T99" fmla="*/ 24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672">
                <a:moveTo>
                  <a:pt x="704" y="161"/>
                </a:moveTo>
                <a:cubicBezTo>
                  <a:pt x="634" y="72"/>
                  <a:pt x="634" y="72"/>
                  <a:pt x="634" y="72"/>
                </a:cubicBezTo>
                <a:cubicBezTo>
                  <a:pt x="633" y="71"/>
                  <a:pt x="631" y="70"/>
                  <a:pt x="629" y="70"/>
                </a:cubicBezTo>
                <a:cubicBezTo>
                  <a:pt x="360" y="70"/>
                  <a:pt x="360" y="70"/>
                  <a:pt x="360" y="70"/>
                </a:cubicBezTo>
                <a:cubicBezTo>
                  <a:pt x="360" y="7"/>
                  <a:pt x="360" y="7"/>
                  <a:pt x="360" y="7"/>
                </a:cubicBezTo>
                <a:cubicBezTo>
                  <a:pt x="360" y="3"/>
                  <a:pt x="357" y="0"/>
                  <a:pt x="353" y="0"/>
                </a:cubicBezTo>
                <a:cubicBezTo>
                  <a:pt x="349" y="0"/>
                  <a:pt x="346" y="3"/>
                  <a:pt x="346" y="7"/>
                </a:cubicBezTo>
                <a:cubicBezTo>
                  <a:pt x="346" y="70"/>
                  <a:pt x="346" y="70"/>
                  <a:pt x="346" y="70"/>
                </a:cubicBezTo>
                <a:cubicBezTo>
                  <a:pt x="129" y="70"/>
                  <a:pt x="129" y="70"/>
                  <a:pt x="129" y="70"/>
                </a:cubicBezTo>
                <a:cubicBezTo>
                  <a:pt x="126" y="70"/>
                  <a:pt x="122" y="73"/>
                  <a:pt x="122" y="77"/>
                </a:cubicBezTo>
                <a:cubicBezTo>
                  <a:pt x="122" y="253"/>
                  <a:pt x="122" y="253"/>
                  <a:pt x="122" y="253"/>
                </a:cubicBezTo>
                <a:cubicBezTo>
                  <a:pt x="122" y="257"/>
                  <a:pt x="126" y="260"/>
                  <a:pt x="129" y="260"/>
                </a:cubicBezTo>
                <a:cubicBezTo>
                  <a:pt x="346" y="260"/>
                  <a:pt x="346" y="260"/>
                  <a:pt x="346" y="260"/>
                </a:cubicBezTo>
                <a:cubicBezTo>
                  <a:pt x="346" y="329"/>
                  <a:pt x="346" y="329"/>
                  <a:pt x="346" y="329"/>
                </a:cubicBezTo>
                <a:cubicBezTo>
                  <a:pt x="77" y="329"/>
                  <a:pt x="77" y="329"/>
                  <a:pt x="77" y="329"/>
                </a:cubicBezTo>
                <a:cubicBezTo>
                  <a:pt x="75" y="329"/>
                  <a:pt x="73" y="330"/>
                  <a:pt x="72" y="332"/>
                </a:cubicBezTo>
                <a:cubicBezTo>
                  <a:pt x="2" y="420"/>
                  <a:pt x="2" y="420"/>
                  <a:pt x="2" y="420"/>
                </a:cubicBezTo>
                <a:cubicBezTo>
                  <a:pt x="0" y="423"/>
                  <a:pt x="0" y="426"/>
                  <a:pt x="2" y="429"/>
                </a:cubicBezTo>
                <a:cubicBezTo>
                  <a:pt x="72" y="517"/>
                  <a:pt x="72" y="517"/>
                  <a:pt x="72" y="517"/>
                </a:cubicBezTo>
                <a:cubicBezTo>
                  <a:pt x="73" y="519"/>
                  <a:pt x="75" y="519"/>
                  <a:pt x="77" y="519"/>
                </a:cubicBezTo>
                <a:cubicBezTo>
                  <a:pt x="346" y="519"/>
                  <a:pt x="346" y="519"/>
                  <a:pt x="346" y="519"/>
                </a:cubicBezTo>
                <a:cubicBezTo>
                  <a:pt x="346" y="665"/>
                  <a:pt x="346" y="665"/>
                  <a:pt x="346" y="665"/>
                </a:cubicBezTo>
                <a:cubicBezTo>
                  <a:pt x="346" y="669"/>
                  <a:pt x="349" y="672"/>
                  <a:pt x="353" y="672"/>
                </a:cubicBezTo>
                <a:cubicBezTo>
                  <a:pt x="357" y="672"/>
                  <a:pt x="360" y="669"/>
                  <a:pt x="360" y="665"/>
                </a:cubicBezTo>
                <a:cubicBezTo>
                  <a:pt x="360" y="519"/>
                  <a:pt x="360" y="519"/>
                  <a:pt x="360" y="519"/>
                </a:cubicBezTo>
                <a:cubicBezTo>
                  <a:pt x="577" y="519"/>
                  <a:pt x="577" y="519"/>
                  <a:pt x="577" y="519"/>
                </a:cubicBezTo>
                <a:cubicBezTo>
                  <a:pt x="580" y="519"/>
                  <a:pt x="584" y="516"/>
                  <a:pt x="584" y="512"/>
                </a:cubicBezTo>
                <a:cubicBezTo>
                  <a:pt x="584" y="336"/>
                  <a:pt x="584" y="336"/>
                  <a:pt x="584" y="336"/>
                </a:cubicBezTo>
                <a:cubicBezTo>
                  <a:pt x="584" y="332"/>
                  <a:pt x="580" y="329"/>
                  <a:pt x="577" y="329"/>
                </a:cubicBezTo>
                <a:cubicBezTo>
                  <a:pt x="360" y="329"/>
                  <a:pt x="360" y="329"/>
                  <a:pt x="360" y="329"/>
                </a:cubicBezTo>
                <a:cubicBezTo>
                  <a:pt x="360" y="260"/>
                  <a:pt x="360" y="260"/>
                  <a:pt x="360" y="260"/>
                </a:cubicBezTo>
                <a:cubicBezTo>
                  <a:pt x="629" y="260"/>
                  <a:pt x="629" y="260"/>
                  <a:pt x="629" y="260"/>
                </a:cubicBezTo>
                <a:cubicBezTo>
                  <a:pt x="631" y="260"/>
                  <a:pt x="633" y="259"/>
                  <a:pt x="634" y="257"/>
                </a:cubicBezTo>
                <a:cubicBezTo>
                  <a:pt x="704" y="169"/>
                  <a:pt x="704" y="169"/>
                  <a:pt x="704" y="169"/>
                </a:cubicBezTo>
                <a:cubicBezTo>
                  <a:pt x="706" y="167"/>
                  <a:pt x="706" y="163"/>
                  <a:pt x="704" y="161"/>
                </a:cubicBezTo>
                <a:close/>
                <a:moveTo>
                  <a:pt x="570" y="505"/>
                </a:moveTo>
                <a:cubicBezTo>
                  <a:pt x="80" y="505"/>
                  <a:pt x="80" y="505"/>
                  <a:pt x="80" y="505"/>
                </a:cubicBezTo>
                <a:cubicBezTo>
                  <a:pt x="16" y="424"/>
                  <a:pt x="16" y="424"/>
                  <a:pt x="16" y="424"/>
                </a:cubicBezTo>
                <a:cubicBezTo>
                  <a:pt x="80" y="343"/>
                  <a:pt x="80" y="343"/>
                  <a:pt x="80" y="343"/>
                </a:cubicBezTo>
                <a:cubicBezTo>
                  <a:pt x="353" y="343"/>
                  <a:pt x="353" y="343"/>
                  <a:pt x="353" y="343"/>
                </a:cubicBezTo>
                <a:cubicBezTo>
                  <a:pt x="353" y="343"/>
                  <a:pt x="353" y="343"/>
                  <a:pt x="353" y="343"/>
                </a:cubicBezTo>
                <a:cubicBezTo>
                  <a:pt x="353" y="343"/>
                  <a:pt x="353" y="343"/>
                  <a:pt x="353" y="343"/>
                </a:cubicBezTo>
                <a:cubicBezTo>
                  <a:pt x="570" y="343"/>
                  <a:pt x="570" y="343"/>
                  <a:pt x="570" y="343"/>
                </a:cubicBezTo>
                <a:lnTo>
                  <a:pt x="570" y="505"/>
                </a:lnTo>
                <a:close/>
                <a:moveTo>
                  <a:pt x="626" y="246"/>
                </a:moveTo>
                <a:cubicBezTo>
                  <a:pt x="136" y="246"/>
                  <a:pt x="136" y="246"/>
                  <a:pt x="136" y="246"/>
                </a:cubicBezTo>
                <a:cubicBezTo>
                  <a:pt x="136" y="84"/>
                  <a:pt x="136" y="84"/>
                  <a:pt x="136" y="84"/>
                </a:cubicBezTo>
                <a:cubicBezTo>
                  <a:pt x="626" y="84"/>
                  <a:pt x="626" y="84"/>
                  <a:pt x="626" y="84"/>
                </a:cubicBezTo>
                <a:cubicBezTo>
                  <a:pt x="690" y="165"/>
                  <a:pt x="690" y="165"/>
                  <a:pt x="690" y="165"/>
                </a:cubicBezTo>
                <a:lnTo>
                  <a:pt x="626" y="246"/>
                </a:lnTo>
                <a:close/>
              </a:path>
            </a:pathLst>
          </a:custGeom>
          <a:solidFill>
            <a:srgbClr val="FFFFFF"/>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B050"/>
              </a:solidFill>
              <a:effectLst/>
              <a:uLnTx/>
              <a:uFillTx/>
              <a:latin typeface="Arial" panose="020B0604020202020204"/>
              <a:ea typeface="+mn-ea"/>
              <a:cs typeface="Arial"/>
            </a:endParaRPr>
          </a:p>
        </p:txBody>
      </p:sp>
      <p:sp>
        <p:nvSpPr>
          <p:cNvPr id="44" name="TextBox 43">
            <a:extLst>
              <a:ext uri="{FF2B5EF4-FFF2-40B4-BE49-F238E27FC236}">
                <a16:creationId xmlns:a16="http://schemas.microsoft.com/office/drawing/2014/main" id="{9E6C8CBF-16EC-482E-91E9-B8F7F34A2A5D}"/>
              </a:ext>
            </a:extLst>
          </p:cNvPr>
          <p:cNvSpPr txBox="1"/>
          <p:nvPr/>
        </p:nvSpPr>
        <p:spPr>
          <a:xfrm>
            <a:off x="11188870" y="571450"/>
            <a:ext cx="100866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08080">
                    <a:lumMod val="60000"/>
                    <a:lumOff val="40000"/>
                  </a:srgbClr>
                </a:solidFill>
                <a:effectLst/>
                <a:uLnTx/>
                <a:uFillTx/>
                <a:latin typeface="Arial" panose="020B0604020202020204"/>
                <a:ea typeface="+mn-ea"/>
                <a:cs typeface="Arial"/>
              </a:rPr>
              <a:t>~ </a:t>
            </a:r>
            <a:r>
              <a:rPr kumimoji="0" lang="en-US" sz="1200" b="0" i="0" u="none" strike="noStrike" kern="1200" cap="none" spc="0" normalizeH="0" baseline="0" noProof="0" dirty="0">
                <a:ln>
                  <a:noFill/>
                </a:ln>
                <a:solidFill>
                  <a:srgbClr val="808080">
                    <a:lumMod val="60000"/>
                    <a:lumOff val="40000"/>
                  </a:srgbClr>
                </a:solidFill>
                <a:effectLst/>
                <a:uLnTx/>
                <a:uFillTx/>
                <a:latin typeface="Arial" panose="020B0604020202020204"/>
                <a:cs typeface="Arial"/>
              </a:rPr>
              <a:t>4</a:t>
            </a:r>
            <a:r>
              <a:rPr kumimoji="0" lang="en-US" sz="1200" b="0" i="0" u="none" strike="noStrike" kern="1200" cap="none" spc="0" normalizeH="0" baseline="0" noProof="0" dirty="0">
                <a:ln>
                  <a:noFill/>
                </a:ln>
                <a:solidFill>
                  <a:srgbClr val="808080">
                    <a:lumMod val="60000"/>
                    <a:lumOff val="40000"/>
                  </a:srgbClr>
                </a:solidFill>
                <a:effectLst/>
                <a:uLnTx/>
                <a:uFillTx/>
                <a:latin typeface="Arial" panose="020B0604020202020204"/>
                <a:ea typeface="+mn-ea"/>
                <a:cs typeface="Arial"/>
              </a:rPr>
              <a:t> Years</a:t>
            </a:r>
          </a:p>
        </p:txBody>
      </p:sp>
      <p:sp>
        <p:nvSpPr>
          <p:cNvPr id="45" name="TextBox 44">
            <a:extLst>
              <a:ext uri="{FF2B5EF4-FFF2-40B4-BE49-F238E27FC236}">
                <a16:creationId xmlns:a16="http://schemas.microsoft.com/office/drawing/2014/main" id="{ED914B6A-9599-400C-9CFD-99DE4AC7E305}"/>
              </a:ext>
            </a:extLst>
          </p:cNvPr>
          <p:cNvSpPr txBox="1"/>
          <p:nvPr/>
        </p:nvSpPr>
        <p:spPr>
          <a:xfrm>
            <a:off x="9659158" y="1737069"/>
            <a:ext cx="2532842" cy="230832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Hiking/Being active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Traveling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Learning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Underwhelming humor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NY sports (tears occasional)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cs typeface="Arial"/>
              </a:rPr>
              <a:t>Adjunct Professor of Workplace Psychology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rPr>
              <a:t>People analytics </a:t>
            </a:r>
            <a:r>
              <a:rPr kumimoji="0" lang="en-US" sz="1200" b="0" i="0" u="none" strike="noStrike" kern="1200" cap="none" spc="0" normalizeH="0" baseline="0" noProof="0" dirty="0">
                <a:ln>
                  <a:noFill/>
                </a:ln>
                <a:solidFill>
                  <a:srgbClr val="FFFFFF"/>
                </a:solidFill>
                <a:effectLst/>
                <a:uLnTx/>
                <a:uFillTx/>
                <a:latin typeface="Arial" panose="020B0604020202020204"/>
                <a:cs typeface="Arial"/>
              </a:rPr>
              <a:t>conference panelist and guest speaker </a:t>
            </a: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a:ea typeface="+mn-ea"/>
              <a:cs typeface="Arial"/>
            </a:endParaRPr>
          </a:p>
        </p:txBody>
      </p:sp>
      <p:pic>
        <p:nvPicPr>
          <p:cNvPr id="46" name="Picture 2" descr="Image result for basf florham park">
            <a:extLst>
              <a:ext uri="{FF2B5EF4-FFF2-40B4-BE49-F238E27FC236}">
                <a16:creationId xmlns:a16="http://schemas.microsoft.com/office/drawing/2014/main" id="{FC6B52A3-B0B9-4758-90A3-2632FB0161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2348" y="3677603"/>
            <a:ext cx="2460124" cy="1252058"/>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339881E8-32ED-4072-8349-8200F2A5ACE8}"/>
              </a:ext>
            </a:extLst>
          </p:cNvPr>
          <p:cNvSpPr txBox="1"/>
          <p:nvPr/>
        </p:nvSpPr>
        <p:spPr>
          <a:xfrm>
            <a:off x="9717477" y="5000985"/>
            <a:ext cx="232996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a:ea typeface="+mn-ea"/>
                <a:cs typeface="Arial"/>
              </a:rPr>
              <a:t>Florham Park, New Jersey</a:t>
            </a:r>
          </a:p>
        </p:txBody>
      </p:sp>
      <p:pic>
        <p:nvPicPr>
          <p:cNvPr id="3" name="Graphic 2" descr="Hammer">
            <a:extLst>
              <a:ext uri="{FF2B5EF4-FFF2-40B4-BE49-F238E27FC236}">
                <a16:creationId xmlns:a16="http://schemas.microsoft.com/office/drawing/2014/main" id="{5E73AA27-E671-4A84-B861-B0219FF6020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633556" y="3155882"/>
            <a:ext cx="413611" cy="413611"/>
          </a:xfrm>
          <a:prstGeom prst="rect">
            <a:avLst/>
          </a:prstGeom>
        </p:spPr>
      </p:pic>
      <p:sp>
        <p:nvSpPr>
          <p:cNvPr id="48" name="TextBox 47">
            <a:extLst>
              <a:ext uri="{FF2B5EF4-FFF2-40B4-BE49-F238E27FC236}">
                <a16:creationId xmlns:a16="http://schemas.microsoft.com/office/drawing/2014/main" id="{E0E61834-C7F7-4201-8B16-1B6D96715C6C}"/>
              </a:ext>
            </a:extLst>
          </p:cNvPr>
          <p:cNvSpPr txBox="1"/>
          <p:nvPr/>
        </p:nvSpPr>
        <p:spPr>
          <a:xfrm>
            <a:off x="3026875" y="3108432"/>
            <a:ext cx="26982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rgbClr val="FFFFFF"/>
                </a:solidFill>
                <a:effectLst/>
                <a:uLnTx/>
                <a:uFillTx/>
                <a:latin typeface="Arial" panose="020B0604020202020204"/>
                <a:ea typeface="+mn-ea"/>
                <a:cs typeface="Arial"/>
              </a:rPr>
              <a:t>Special Analytic Project Work</a:t>
            </a:r>
          </a:p>
        </p:txBody>
      </p:sp>
      <p:sp>
        <p:nvSpPr>
          <p:cNvPr id="49" name="TextBox 48">
            <a:extLst>
              <a:ext uri="{FF2B5EF4-FFF2-40B4-BE49-F238E27FC236}">
                <a16:creationId xmlns:a16="http://schemas.microsoft.com/office/drawing/2014/main" id="{98A3F479-6AB6-4C95-BCD6-AF7DFEC62E5D}"/>
              </a:ext>
            </a:extLst>
          </p:cNvPr>
          <p:cNvSpPr txBox="1"/>
          <p:nvPr/>
        </p:nvSpPr>
        <p:spPr>
          <a:xfrm>
            <a:off x="2975047" y="3350327"/>
            <a:ext cx="65280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2D050"/>
                </a:solidFill>
                <a:effectLst/>
                <a:uLnTx/>
                <a:uFillTx/>
                <a:latin typeface="Arial" panose="020B0604020202020204"/>
                <a:ea typeface="+mn-ea"/>
                <a:cs typeface="Arial"/>
              </a:rPr>
              <a:t>Ad hoc analytic consulting, KPI measurement design, enterprise enablement, coaching/teaching, change management  </a:t>
            </a:r>
          </a:p>
        </p:txBody>
      </p:sp>
      <p:pic>
        <p:nvPicPr>
          <p:cNvPr id="6" name="Picture 5" descr="A person standing in front of a sunset&#10;&#10;Description automatically generated">
            <a:extLst>
              <a:ext uri="{FF2B5EF4-FFF2-40B4-BE49-F238E27FC236}">
                <a16:creationId xmlns:a16="http://schemas.microsoft.com/office/drawing/2014/main" id="{AB45E5C6-4050-4B87-9F23-848F3B1DA1A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808289"/>
            <a:ext cx="2551176" cy="2190871"/>
          </a:xfrm>
          <a:prstGeom prst="rect">
            <a:avLst/>
          </a:prstGeom>
        </p:spPr>
      </p:pic>
      <p:pic>
        <p:nvPicPr>
          <p:cNvPr id="50" name="Picture 49" descr="Connect LinkedIn Logo - LogoDix">
            <a:hlinkClick r:id="rId18"/>
            <a:extLst>
              <a:ext uri="{FF2B5EF4-FFF2-40B4-BE49-F238E27FC236}">
                <a16:creationId xmlns:a16="http://schemas.microsoft.com/office/drawing/2014/main" id="{CAD93064-CBEE-4D6C-86D8-E7A7C3D8A82E}"/>
              </a:ext>
            </a:extLst>
          </p:cNvPr>
          <p:cNvPicPr/>
          <p:nvPr/>
        </p:nvPicPr>
        <p:blipFill>
          <a:blip r:embed="rId19">
            <a:extLst>
              <a:ext uri="{28A0092B-C50C-407E-A947-70E740481C1C}">
                <a14:useLocalDpi xmlns:a14="http://schemas.microsoft.com/office/drawing/2010/main" val="0"/>
              </a:ext>
            </a:extLst>
          </a:blip>
          <a:srcRect/>
          <a:stretch>
            <a:fillRect/>
          </a:stretch>
        </p:blipFill>
        <p:spPr bwMode="auto">
          <a:xfrm>
            <a:off x="80772" y="6062556"/>
            <a:ext cx="1409700" cy="276225"/>
          </a:xfrm>
          <a:prstGeom prst="rect">
            <a:avLst/>
          </a:prstGeom>
          <a:noFill/>
          <a:ln>
            <a:noFill/>
          </a:ln>
        </p:spPr>
      </p:pic>
      <p:pic>
        <p:nvPicPr>
          <p:cNvPr id="51" name="Picture 50">
            <a:extLst>
              <a:ext uri="{FF2B5EF4-FFF2-40B4-BE49-F238E27FC236}">
                <a16:creationId xmlns:a16="http://schemas.microsoft.com/office/drawing/2014/main" id="{24E9965B-47D8-448F-8559-6D1F5AC6863A}"/>
              </a:ext>
            </a:extLst>
          </p:cNvPr>
          <p:cNvPicPr/>
          <p:nvPr/>
        </p:nvPicPr>
        <p:blipFill>
          <a:blip r:embed="rId20">
            <a:extLst>
              <a:ext uri="{28A0092B-C50C-407E-A947-70E740481C1C}">
                <a14:useLocalDpi xmlns:a14="http://schemas.microsoft.com/office/drawing/2010/main" val="0"/>
              </a:ext>
            </a:extLst>
          </a:blip>
          <a:srcRect/>
          <a:stretch>
            <a:fillRect/>
          </a:stretch>
        </p:blipFill>
        <p:spPr bwMode="auto">
          <a:xfrm>
            <a:off x="1633348" y="6047522"/>
            <a:ext cx="666750" cy="666750"/>
          </a:xfrm>
          <a:prstGeom prst="rect">
            <a:avLst/>
          </a:prstGeom>
          <a:noFill/>
          <a:ln>
            <a:noFill/>
          </a:ln>
        </p:spPr>
      </p:pic>
      <p:sp>
        <p:nvSpPr>
          <p:cNvPr id="2" name="TextBox 1">
            <a:extLst>
              <a:ext uri="{FF2B5EF4-FFF2-40B4-BE49-F238E27FC236}">
                <a16:creationId xmlns:a16="http://schemas.microsoft.com/office/drawing/2014/main" id="{8259BC1C-9A19-4803-8226-C8F4D91C54EB}"/>
              </a:ext>
            </a:extLst>
          </p:cNvPr>
          <p:cNvSpPr txBox="1"/>
          <p:nvPr/>
        </p:nvSpPr>
        <p:spPr>
          <a:xfrm>
            <a:off x="2916837" y="6209211"/>
            <a:ext cx="566981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0000"/>
                </a:solidFill>
                <a:effectLst/>
                <a:uLnTx/>
                <a:uFillTx/>
                <a:latin typeface="Arial"/>
                <a:cs typeface="Arial"/>
              </a:rPr>
              <a:t>“I challenge the present to build a better future.”</a:t>
            </a:r>
          </a:p>
        </p:txBody>
      </p:sp>
    </p:spTree>
    <p:extLst>
      <p:ext uri="{BB962C8B-B14F-4D97-AF65-F5344CB8AC3E}">
        <p14:creationId xmlns:p14="http://schemas.microsoft.com/office/powerpoint/2010/main" val="69674016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1: Knowledge-Check Answers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320800"/>
            <a:ext cx="11096172" cy="4940300"/>
          </a:xfrm>
        </p:spPr>
        <p:txBody>
          <a:bodyPr/>
          <a:lstStyle/>
          <a:p>
            <a:pPr marL="0" indent="0">
              <a:buNone/>
            </a:pPr>
            <a:r>
              <a:rPr lang="en-US" altLang="en-US" dirty="0"/>
              <a:t>Identify the independent and dependent variables:</a:t>
            </a:r>
          </a:p>
          <a:p>
            <a:pPr>
              <a:spcAft>
                <a:spcPts val="1200"/>
              </a:spcAft>
            </a:pPr>
            <a:r>
              <a:rPr lang="en-US" altLang="en-US" dirty="0"/>
              <a:t>Are employees in large organizations more likely to miss work than those in small organizations? (</a:t>
            </a:r>
            <a:r>
              <a:rPr lang="en-US" altLang="en-US" b="1" dirty="0"/>
              <a:t>IV: organization size, DV: work missed</a:t>
            </a:r>
            <a:r>
              <a:rPr lang="en-US" altLang="en-US" dirty="0"/>
              <a:t>)</a:t>
            </a:r>
            <a:br>
              <a:rPr lang="en-US" altLang="en-US" dirty="0"/>
            </a:br>
            <a:endParaRPr lang="en-US" altLang="en-US" dirty="0"/>
          </a:p>
          <a:p>
            <a:pPr>
              <a:spcAft>
                <a:spcPts val="1200"/>
              </a:spcAft>
            </a:pPr>
            <a:r>
              <a:rPr lang="en-US" altLang="en-US" dirty="0"/>
              <a:t>Will taking a practice test increase scores on an employment test? </a:t>
            </a:r>
            <a:br>
              <a:rPr lang="en-US" altLang="en-US" dirty="0"/>
            </a:br>
            <a:r>
              <a:rPr lang="en-US" altLang="en-US" dirty="0"/>
              <a:t>(</a:t>
            </a:r>
            <a:r>
              <a:rPr lang="en-US" altLang="en-US" b="1" dirty="0"/>
              <a:t>IV: practice test, DV: employment test scores</a:t>
            </a:r>
            <a:r>
              <a:rPr lang="en-US" altLang="en-US" dirty="0"/>
              <a:t>)</a:t>
            </a:r>
            <a:br>
              <a:rPr lang="en-US" altLang="en-US" dirty="0"/>
            </a:br>
            <a:endParaRPr lang="en-US" altLang="en-US" dirty="0"/>
          </a:p>
          <a:p>
            <a:pPr>
              <a:spcAft>
                <a:spcPts val="1200"/>
              </a:spcAft>
            </a:pPr>
            <a:r>
              <a:rPr lang="en-US" altLang="en-US" dirty="0"/>
              <a:t>Will making “to do” lists decrease the stress of managers? </a:t>
            </a:r>
            <a:br>
              <a:rPr lang="en-US" altLang="en-US" dirty="0"/>
            </a:br>
            <a:r>
              <a:rPr lang="en-US" altLang="en-US" dirty="0"/>
              <a:t>(</a:t>
            </a:r>
            <a:r>
              <a:rPr lang="en-US" altLang="en-US" b="1" dirty="0"/>
              <a:t>IV: “to do” lists, DV: manager stress</a:t>
            </a:r>
            <a:r>
              <a:rPr lang="en-US" altLang="en-US" dirty="0"/>
              <a:t>)</a:t>
            </a:r>
          </a:p>
        </p:txBody>
      </p:sp>
    </p:spTree>
    <p:extLst>
      <p:ext uri="{BB962C8B-B14F-4D97-AF65-F5344CB8AC3E}">
        <p14:creationId xmlns:p14="http://schemas.microsoft.com/office/powerpoint/2010/main" val="3073670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1: Knowledge-Check Answers (cont.)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193192"/>
            <a:ext cx="10711543" cy="4159394"/>
          </a:xfrm>
        </p:spPr>
        <p:txBody>
          <a:bodyPr/>
          <a:lstStyle/>
          <a:p>
            <a:pPr marL="0" indent="0">
              <a:buNone/>
            </a:pPr>
            <a:r>
              <a:rPr lang="en-US" altLang="en-US" dirty="0"/>
              <a:t>Identify the independent and dependent variables:</a:t>
            </a:r>
          </a:p>
          <a:p>
            <a:pPr>
              <a:spcAft>
                <a:spcPts val="1800"/>
              </a:spcAft>
            </a:pPr>
            <a:r>
              <a:rPr lang="en-US" altLang="en-US" dirty="0"/>
              <a:t>A researcher found that employees with customer service training have fewer customer complaints than employees who haven’t been trained. (</a:t>
            </a:r>
            <a:r>
              <a:rPr lang="en-US" altLang="en-US" b="1" dirty="0"/>
              <a:t>IV: customer service training, DV: customer complaints</a:t>
            </a:r>
            <a:r>
              <a:rPr lang="en-US" altLang="en-US" dirty="0"/>
              <a:t>)</a:t>
            </a:r>
          </a:p>
          <a:p>
            <a:pPr>
              <a:spcAft>
                <a:spcPts val="1800"/>
              </a:spcAft>
            </a:pPr>
            <a:r>
              <a:rPr lang="en-US" altLang="en-US" dirty="0"/>
              <a:t>A researcher found that employees on the night shift make more errors than those on the day shift. </a:t>
            </a:r>
            <a:br>
              <a:rPr lang="en-US" altLang="en-US" dirty="0"/>
            </a:br>
            <a:r>
              <a:rPr lang="en-US" altLang="en-US" dirty="0"/>
              <a:t>(</a:t>
            </a:r>
            <a:r>
              <a:rPr lang="en-US" altLang="en-US" b="1" dirty="0"/>
              <a:t>IV: time of shift, DV: errors made</a:t>
            </a:r>
            <a:r>
              <a:rPr lang="en-US" altLang="en-US" dirty="0"/>
              <a:t>)</a:t>
            </a:r>
          </a:p>
          <a:p>
            <a:r>
              <a:rPr lang="en-US" altLang="en-US" dirty="0"/>
              <a:t>A researcher found that employees paid on commission were more productive but less satisfied than employees paid an hourly rate. </a:t>
            </a:r>
            <a:br>
              <a:rPr lang="en-US" altLang="en-US" dirty="0"/>
            </a:br>
            <a:r>
              <a:rPr lang="en-US" altLang="en-US" dirty="0"/>
              <a:t>(</a:t>
            </a:r>
            <a:r>
              <a:rPr lang="en-US" altLang="en-US" b="1" dirty="0"/>
              <a:t>IV: commission or hourly rate, DV: productivity, satisfaction</a:t>
            </a:r>
            <a:r>
              <a:rPr lang="en-US" altLang="en-US" dirty="0"/>
              <a:t>) </a:t>
            </a:r>
          </a:p>
        </p:txBody>
      </p:sp>
    </p:spTree>
    <p:extLst>
      <p:ext uri="{BB962C8B-B14F-4D97-AF65-F5344CB8AC3E}">
        <p14:creationId xmlns:p14="http://schemas.microsoft.com/office/powerpoint/2010/main" val="941889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Quasi-Experiments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Used when experiments are not practical or when manipulating a variable may not be ethical</a:t>
            </a:r>
            <a:br>
              <a:rPr lang="en-US" altLang="en-US" dirty="0"/>
            </a:br>
            <a:endParaRPr lang="en-US" altLang="en-US" dirty="0"/>
          </a:p>
          <a:p>
            <a:r>
              <a:rPr lang="en-US" altLang="en-US" dirty="0"/>
              <a:t>A study is a quasi-experiment rather than an experiment when</a:t>
            </a:r>
          </a:p>
          <a:p>
            <a:pPr lvl="1"/>
            <a:r>
              <a:rPr lang="en-US" altLang="en-US" dirty="0"/>
              <a:t>The independent variable is not manipulated {or}</a:t>
            </a:r>
          </a:p>
          <a:p>
            <a:pPr lvl="1"/>
            <a:r>
              <a:rPr lang="en-US" altLang="en-US" dirty="0"/>
              <a:t>Subjects are not randomly assigned to conditions</a:t>
            </a:r>
            <a:br>
              <a:rPr lang="en-US" altLang="en-US" dirty="0"/>
            </a:br>
            <a:endParaRPr lang="en-US" altLang="en-US" dirty="0"/>
          </a:p>
          <a:p>
            <a:r>
              <a:rPr lang="en-US" altLang="en-US" dirty="0"/>
              <a:t>Cannot determine cause-effect relationships</a:t>
            </a:r>
          </a:p>
        </p:txBody>
      </p:sp>
    </p:spTree>
    <p:extLst>
      <p:ext uri="{BB962C8B-B14F-4D97-AF65-F5344CB8AC3E}">
        <p14:creationId xmlns:p14="http://schemas.microsoft.com/office/powerpoint/2010/main" val="2050376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 The Child-Care Center</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2021    Employee absenteeism average rate = 5.09%</a:t>
            </a:r>
            <a:br>
              <a:rPr lang="en-US" altLang="en-US" dirty="0"/>
            </a:br>
            <a:endParaRPr lang="en-US" altLang="en-US" dirty="0"/>
          </a:p>
          <a:p>
            <a:r>
              <a:rPr lang="en-US" altLang="en-US" dirty="0"/>
              <a:t>2022    On-site child-care center established (Jan 1)</a:t>
            </a:r>
            <a:br>
              <a:rPr lang="en-US" altLang="en-US" dirty="0"/>
            </a:br>
            <a:endParaRPr lang="en-US" altLang="en-US" dirty="0"/>
          </a:p>
          <a:p>
            <a:r>
              <a:rPr lang="en-US" altLang="en-US" dirty="0"/>
              <a:t>2022    Employee absenteeism average rate = 3.13%</a:t>
            </a:r>
          </a:p>
        </p:txBody>
      </p:sp>
    </p:spTree>
    <p:extLst>
      <p:ext uri="{BB962C8B-B14F-4D97-AF65-F5344CB8AC3E}">
        <p14:creationId xmlns:p14="http://schemas.microsoft.com/office/powerpoint/2010/main" val="20901585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a:xfrm>
            <a:off x="838200" y="0"/>
            <a:ext cx="10515600" cy="672105"/>
          </a:xfrm>
        </p:spPr>
        <p:txBody>
          <a:bodyPr/>
          <a:lstStyle/>
          <a:p>
            <a:r>
              <a:rPr lang="en-US" dirty="0">
                <a:ea typeface="ＭＳ Ｐゴシック" charset="0"/>
              </a:rPr>
              <a:t>Example: The Child-Care Center 2021</a:t>
            </a:r>
            <a:endParaRPr lang="en-IN" dirty="0"/>
          </a:p>
        </p:txBody>
      </p:sp>
      <p:graphicFrame>
        <p:nvGraphicFramePr>
          <p:cNvPr id="7" name="Group 2">
            <a:extLst>
              <a:ext uri="{FF2B5EF4-FFF2-40B4-BE49-F238E27FC236}">
                <a16:creationId xmlns:a16="http://schemas.microsoft.com/office/drawing/2014/main" id="{4177D99B-59AD-427B-A63D-CA88951B114E}"/>
              </a:ext>
            </a:extLst>
          </p:cNvPr>
          <p:cNvGraphicFramePr>
            <a:graphicFrameLocks noGrp="1"/>
          </p:cNvGraphicFramePr>
          <p:nvPr>
            <p:ph type="tbl" sz="quarter" idx="18"/>
            <p:extLst>
              <p:ext uri="{D42A27DB-BD31-4B8C-83A1-F6EECF244321}">
                <p14:modId xmlns:p14="http://schemas.microsoft.com/office/powerpoint/2010/main" val="2957455276"/>
              </p:ext>
            </p:extLst>
          </p:nvPr>
        </p:nvGraphicFramePr>
        <p:xfrm>
          <a:off x="2133260" y="716717"/>
          <a:ext cx="8015968" cy="5669280"/>
        </p:xfrm>
        <a:graphic>
          <a:graphicData uri="http://schemas.openxmlformats.org/drawingml/2006/table">
            <a:tbl>
              <a:tblPr firstRow="1"/>
              <a:tblGrid>
                <a:gridCol w="1345474">
                  <a:extLst>
                    <a:ext uri="{9D8B030D-6E8A-4147-A177-3AD203B41FA5}">
                      <a16:colId xmlns:a16="http://schemas.microsoft.com/office/drawing/2014/main" val="20000"/>
                    </a:ext>
                  </a:extLst>
                </a:gridCol>
                <a:gridCol w="1741805">
                  <a:extLst>
                    <a:ext uri="{9D8B030D-6E8A-4147-A177-3AD203B41FA5}">
                      <a16:colId xmlns:a16="http://schemas.microsoft.com/office/drawing/2014/main" val="20001"/>
                    </a:ext>
                  </a:extLst>
                </a:gridCol>
                <a:gridCol w="2760980">
                  <a:extLst>
                    <a:ext uri="{9D8B030D-6E8A-4147-A177-3AD203B41FA5}">
                      <a16:colId xmlns:a16="http://schemas.microsoft.com/office/drawing/2014/main" val="20002"/>
                    </a:ext>
                  </a:extLst>
                </a:gridCol>
                <a:gridCol w="2167709">
                  <a:extLst>
                    <a:ext uri="{9D8B030D-6E8A-4147-A177-3AD203B41FA5}">
                      <a16:colId xmlns:a16="http://schemas.microsoft.com/office/drawing/2014/main" val="20003"/>
                    </a:ext>
                  </a:extLst>
                </a:gridCol>
              </a:tblGrid>
              <a:tr h="23534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Date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Absenteeism %</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External Factor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Internal Factor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132382">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19771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Unemployment rate at 4.1%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6/21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6.7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Main highway closed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7/21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6.5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8/21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4.9</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Highway reopens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9/21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9"/>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10/21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0"/>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11/21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8.7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Terrible snowstorm</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1"/>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2"/>
                  </a:ext>
                </a:extLst>
              </a:tr>
              <a:tr h="1223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2021 Total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5.09%</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35075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a:xfrm>
            <a:off x="838200" y="163244"/>
            <a:ext cx="10515600" cy="672105"/>
          </a:xfrm>
        </p:spPr>
        <p:txBody>
          <a:bodyPr/>
          <a:lstStyle/>
          <a:p>
            <a:r>
              <a:rPr lang="en-US" dirty="0">
                <a:ea typeface="ＭＳ Ｐゴシック" charset="0"/>
              </a:rPr>
              <a:t>Example: The Child-Care Center 2022</a:t>
            </a:r>
            <a:endParaRPr lang="en-IN" dirty="0"/>
          </a:p>
        </p:txBody>
      </p:sp>
      <p:graphicFrame>
        <p:nvGraphicFramePr>
          <p:cNvPr id="6" name="Group 2">
            <a:extLst>
              <a:ext uri="{FF2B5EF4-FFF2-40B4-BE49-F238E27FC236}">
                <a16:creationId xmlns:a16="http://schemas.microsoft.com/office/drawing/2014/main" id="{FAC2CCAE-26D2-48AB-89CC-D2FB1C364BA0}"/>
              </a:ext>
            </a:extLst>
          </p:cNvPr>
          <p:cNvGraphicFramePr>
            <a:graphicFrameLocks noGrp="1"/>
          </p:cNvGraphicFramePr>
          <p:nvPr>
            <p:ph type="tbl" sz="quarter" idx="18"/>
            <p:extLst>
              <p:ext uri="{D42A27DB-BD31-4B8C-83A1-F6EECF244321}">
                <p14:modId xmlns:p14="http://schemas.microsoft.com/office/powerpoint/2010/main" val="3030582437"/>
              </p:ext>
            </p:extLst>
          </p:nvPr>
        </p:nvGraphicFramePr>
        <p:xfrm>
          <a:off x="1385654" y="858505"/>
          <a:ext cx="9420691" cy="5394960"/>
        </p:xfrm>
        <a:graphic>
          <a:graphicData uri="http://schemas.openxmlformats.org/drawingml/2006/table">
            <a:tbl>
              <a:tblPr firstRow="1"/>
              <a:tblGrid>
                <a:gridCol w="1962856">
                  <a:extLst>
                    <a:ext uri="{9D8B030D-6E8A-4147-A177-3AD203B41FA5}">
                      <a16:colId xmlns:a16="http://schemas.microsoft.com/office/drawing/2014/main" val="20000"/>
                    </a:ext>
                  </a:extLst>
                </a:gridCol>
                <a:gridCol w="1978609">
                  <a:extLst>
                    <a:ext uri="{9D8B030D-6E8A-4147-A177-3AD203B41FA5}">
                      <a16:colId xmlns:a16="http://schemas.microsoft.com/office/drawing/2014/main" val="20001"/>
                    </a:ext>
                  </a:extLst>
                </a:gridCol>
                <a:gridCol w="2663513">
                  <a:extLst>
                    <a:ext uri="{9D8B030D-6E8A-4147-A177-3AD203B41FA5}">
                      <a16:colId xmlns:a16="http://schemas.microsoft.com/office/drawing/2014/main" val="20002"/>
                    </a:ext>
                  </a:extLst>
                </a:gridCol>
                <a:gridCol w="2815713">
                  <a:extLst>
                    <a:ext uri="{9D8B030D-6E8A-4147-A177-3AD203B41FA5}">
                      <a16:colId xmlns:a16="http://schemas.microsoft.com/office/drawing/2014/main" val="20003"/>
                    </a:ext>
                  </a:extLst>
                </a:gridCol>
              </a:tblGrid>
              <a:tr h="17929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Date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Absenteeism %</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External Factor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Internal Factor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1/22</a:t>
                      </a: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Child-care center started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168089">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Flextime program started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27494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Unemployment rate at 9.3%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6/22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7/22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Wellness program started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8/22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9/22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New attendance policy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9"/>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10/22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0"/>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11/22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Mild weather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1"/>
                  </a:ext>
                </a:extLst>
              </a:tr>
              <a:tr h="155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Mild weather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2"/>
                  </a:ext>
                </a:extLst>
              </a:tr>
              <a:tr h="1554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2022 Total 3.01%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278334472"/>
                  </a:ext>
                </a:extLst>
              </a:tr>
            </a:tbl>
          </a:graphicData>
        </a:graphic>
      </p:graphicFrame>
    </p:spTree>
    <p:extLst>
      <p:ext uri="{BB962C8B-B14F-4D97-AF65-F5344CB8AC3E}">
        <p14:creationId xmlns:p14="http://schemas.microsoft.com/office/powerpoint/2010/main" val="2902705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Surveys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Mail</a:t>
            </a:r>
            <a:br>
              <a:rPr lang="en-US" altLang="en-US" dirty="0"/>
            </a:br>
            <a:endParaRPr lang="en-US" altLang="en-US" dirty="0"/>
          </a:p>
          <a:p>
            <a:r>
              <a:rPr lang="en-US" altLang="en-US" dirty="0"/>
              <a:t>Personal interviews</a:t>
            </a:r>
            <a:br>
              <a:rPr lang="en-US" altLang="en-US" dirty="0"/>
            </a:br>
            <a:endParaRPr lang="en-US" altLang="en-US" dirty="0"/>
          </a:p>
          <a:p>
            <a:r>
              <a:rPr lang="en-US" altLang="en-US" dirty="0"/>
              <a:t>Phone</a:t>
            </a:r>
            <a:br>
              <a:rPr lang="en-US" altLang="en-US" dirty="0"/>
            </a:br>
            <a:endParaRPr lang="en-US" altLang="en-US" dirty="0"/>
          </a:p>
          <a:p>
            <a:r>
              <a:rPr lang="en-US" altLang="en-US" dirty="0"/>
              <a:t>Email</a:t>
            </a:r>
            <a:br>
              <a:rPr lang="en-US" altLang="en-US" dirty="0"/>
            </a:br>
            <a:endParaRPr lang="en-US" altLang="en-US" dirty="0"/>
          </a:p>
          <a:p>
            <a:r>
              <a:rPr lang="en-US" altLang="en-US" dirty="0"/>
              <a:t>Internet</a:t>
            </a:r>
          </a:p>
        </p:txBody>
      </p:sp>
    </p:spTree>
    <p:extLst>
      <p:ext uri="{BB962C8B-B14F-4D97-AF65-F5344CB8AC3E}">
        <p14:creationId xmlns:p14="http://schemas.microsoft.com/office/powerpoint/2010/main" val="13329501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Increasing Response Rates (Anseel et al., 2010)</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28300"/>
            <a:ext cx="10711543" cy="4801400"/>
          </a:xfrm>
        </p:spPr>
        <p:txBody>
          <a:bodyPr/>
          <a:lstStyle/>
          <a:p>
            <a:r>
              <a:rPr lang="en-US" altLang="en-US" dirty="0"/>
              <a:t>Notifying participants in advance that they will be receiving a survey</a:t>
            </a:r>
            <a:br>
              <a:rPr lang="en-US" altLang="en-US" dirty="0"/>
            </a:br>
            <a:endParaRPr lang="en-US" altLang="en-US" dirty="0"/>
          </a:p>
          <a:p>
            <a:r>
              <a:rPr lang="en-US" altLang="en-US" dirty="0"/>
              <a:t>Providing monetary or non-monetary incentives</a:t>
            </a:r>
            <a:br>
              <a:rPr lang="en-US" altLang="en-US" dirty="0"/>
            </a:br>
            <a:endParaRPr lang="en-US" altLang="en-US" dirty="0"/>
          </a:p>
          <a:p>
            <a:r>
              <a:rPr lang="en-US" altLang="en-US" dirty="0"/>
              <a:t>Personalizing the survey via an original signature or a cover letter</a:t>
            </a:r>
            <a:br>
              <a:rPr lang="en-US" altLang="en-US" dirty="0"/>
            </a:br>
            <a:endParaRPr lang="en-US" altLang="en-US" dirty="0"/>
          </a:p>
          <a:p>
            <a:r>
              <a:rPr lang="en-US" altLang="en-US" dirty="0"/>
              <a:t>Ensuring that survey responses will be anonymous by using identification numbers</a:t>
            </a:r>
            <a:br>
              <a:rPr lang="en-US" altLang="en-US" dirty="0"/>
            </a:br>
            <a:endParaRPr lang="en-US" altLang="en-US" dirty="0"/>
          </a:p>
          <a:p>
            <a:r>
              <a:rPr lang="en-US" altLang="en-US" dirty="0"/>
              <a:t>Having a university sponsor the survey</a:t>
            </a:r>
            <a:br>
              <a:rPr lang="en-US" altLang="en-US" dirty="0"/>
            </a:br>
            <a:endParaRPr lang="en-US" altLang="en-US" dirty="0"/>
          </a:p>
          <a:p>
            <a:r>
              <a:rPr lang="en-US" altLang="en-US" dirty="0"/>
              <a:t>Distributing the survey in person rather than through the mail</a:t>
            </a:r>
          </a:p>
        </p:txBody>
      </p:sp>
    </p:spTree>
    <p:extLst>
      <p:ext uri="{BB962C8B-B14F-4D97-AF65-F5344CB8AC3E}">
        <p14:creationId xmlns:p14="http://schemas.microsoft.com/office/powerpoint/2010/main" val="6053440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75103-9818-8042-9162-B0EF3F17AB62}"/>
              </a:ext>
            </a:extLst>
          </p:cNvPr>
          <p:cNvSpPr>
            <a:spLocks noGrp="1"/>
          </p:cNvSpPr>
          <p:nvPr>
            <p:ph type="title"/>
          </p:nvPr>
        </p:nvSpPr>
        <p:spPr/>
        <p:txBody>
          <a:bodyPr/>
          <a:lstStyle/>
          <a:p>
            <a:r>
              <a:rPr lang="en-US" dirty="0"/>
              <a:t>Survey Design</a:t>
            </a:r>
          </a:p>
        </p:txBody>
      </p:sp>
      <p:sp>
        <p:nvSpPr>
          <p:cNvPr id="3" name="Text Placeholder 2">
            <a:extLst>
              <a:ext uri="{FF2B5EF4-FFF2-40B4-BE49-F238E27FC236}">
                <a16:creationId xmlns:a16="http://schemas.microsoft.com/office/drawing/2014/main" id="{23B9C853-7F17-BE44-9119-9896CCA36DB5}"/>
              </a:ext>
            </a:extLst>
          </p:cNvPr>
          <p:cNvSpPr>
            <a:spLocks noGrp="1"/>
          </p:cNvSpPr>
          <p:nvPr>
            <p:ph type="body" sz="quarter" idx="15"/>
          </p:nvPr>
        </p:nvSpPr>
        <p:spPr/>
        <p:txBody>
          <a:bodyPr/>
          <a:lstStyle/>
          <a:p>
            <a:r>
              <a:rPr lang="en-US" dirty="0"/>
              <a:t>Questions are easy to understand </a:t>
            </a:r>
            <a:br>
              <a:rPr lang="en-US" dirty="0"/>
            </a:br>
            <a:endParaRPr lang="en-US" dirty="0"/>
          </a:p>
          <a:p>
            <a:r>
              <a:rPr lang="en-US" dirty="0"/>
              <a:t>Simple language</a:t>
            </a:r>
            <a:br>
              <a:rPr lang="en-US" dirty="0"/>
            </a:br>
            <a:endParaRPr lang="en-US" dirty="0"/>
          </a:p>
          <a:p>
            <a:r>
              <a:rPr lang="en-US" dirty="0"/>
              <a:t>Avoid hypothetical situations</a:t>
            </a:r>
            <a:br>
              <a:rPr lang="en-US" dirty="0"/>
            </a:br>
            <a:endParaRPr lang="en-US" dirty="0"/>
          </a:p>
          <a:p>
            <a:r>
              <a:rPr lang="en-US" dirty="0"/>
              <a:t>Keep questions relatively short in length</a:t>
            </a:r>
          </a:p>
        </p:txBody>
      </p:sp>
    </p:spTree>
    <p:extLst>
      <p:ext uri="{BB962C8B-B14F-4D97-AF65-F5344CB8AC3E}">
        <p14:creationId xmlns:p14="http://schemas.microsoft.com/office/powerpoint/2010/main" val="2174733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90C45-E7E2-6644-B3FF-707FB7562DD8}"/>
              </a:ext>
            </a:extLst>
          </p:cNvPr>
          <p:cNvSpPr>
            <a:spLocks noGrp="1"/>
          </p:cNvSpPr>
          <p:nvPr>
            <p:ph type="title"/>
          </p:nvPr>
        </p:nvSpPr>
        <p:spPr/>
        <p:txBody>
          <a:bodyPr/>
          <a:lstStyle/>
          <a:p>
            <a:r>
              <a:rPr lang="en-US" dirty="0"/>
              <a:t>Survey Design Example (Peterson &amp; West, 2015)</a:t>
            </a:r>
          </a:p>
        </p:txBody>
      </p:sp>
      <p:sp>
        <p:nvSpPr>
          <p:cNvPr id="3" name="Text Placeholder 2">
            <a:extLst>
              <a:ext uri="{FF2B5EF4-FFF2-40B4-BE49-F238E27FC236}">
                <a16:creationId xmlns:a16="http://schemas.microsoft.com/office/drawing/2014/main" id="{F4796234-3531-D844-B105-997899C34612}"/>
              </a:ext>
            </a:extLst>
          </p:cNvPr>
          <p:cNvSpPr>
            <a:spLocks noGrp="1"/>
          </p:cNvSpPr>
          <p:nvPr>
            <p:ph type="body" sz="quarter" idx="15"/>
          </p:nvPr>
        </p:nvSpPr>
        <p:spPr>
          <a:xfrm>
            <a:off x="743576" y="1219344"/>
            <a:ext cx="10711543" cy="4801400"/>
          </a:xfrm>
        </p:spPr>
        <p:txBody>
          <a:bodyPr/>
          <a:lstStyle/>
          <a:p>
            <a:pPr marL="0" indent="0">
              <a:buNone/>
            </a:pPr>
            <a:r>
              <a:rPr lang="en-US" dirty="0"/>
              <a:t>Researchers conducted a study asking the same question in two different ways:</a:t>
            </a:r>
          </a:p>
          <a:p>
            <a:pPr>
              <a:spcAft>
                <a:spcPts val="1200"/>
              </a:spcAft>
            </a:pPr>
            <a:r>
              <a:rPr lang="en-US" i="1" dirty="0"/>
              <a:t>Question 1: </a:t>
            </a:r>
            <a:r>
              <a:rPr lang="en-US" dirty="0"/>
              <a:t>A proposal has been made that would give all families with children in public schools a wider choice, by allowing them to enroll their children in private schools instead, with government helping to pay the tuition. Would you favor or oppose this proposal?</a:t>
            </a:r>
            <a:endParaRPr lang="en-US" i="1" dirty="0"/>
          </a:p>
          <a:p>
            <a:pPr>
              <a:spcAft>
                <a:spcPts val="1200"/>
              </a:spcAft>
            </a:pPr>
            <a:r>
              <a:rPr lang="en-US" i="1" dirty="0"/>
              <a:t>Question 2: </a:t>
            </a:r>
            <a:r>
              <a:rPr lang="en-US" dirty="0"/>
              <a:t>A proposal has been made that would use government funds to pay the tuition of all students who choose to attend private schools. Would you favor or oppose this proposal?</a:t>
            </a:r>
            <a:endParaRPr lang="en-US" i="1" dirty="0"/>
          </a:p>
          <a:p>
            <a:r>
              <a:rPr lang="en-US" dirty="0"/>
              <a:t>Question 1 resulted in </a:t>
            </a:r>
            <a:r>
              <a:rPr lang="en-US" b="1" dirty="0"/>
              <a:t>46% in favor</a:t>
            </a:r>
            <a:r>
              <a:rPr lang="en-US" dirty="0"/>
              <a:t>, versus Question 2 with </a:t>
            </a:r>
            <a:r>
              <a:rPr lang="en-US" b="1" dirty="0"/>
              <a:t>only 26% in favor</a:t>
            </a:r>
          </a:p>
        </p:txBody>
      </p:sp>
    </p:spTree>
    <p:extLst>
      <p:ext uri="{BB962C8B-B14F-4D97-AF65-F5344CB8AC3E}">
        <p14:creationId xmlns:p14="http://schemas.microsoft.com/office/powerpoint/2010/main" val="2821633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Employment of I/O Psychologists</a:t>
            </a:r>
            <a:endParaRPr lang="en-IN" dirty="0"/>
          </a:p>
        </p:txBody>
      </p:sp>
      <p:graphicFrame>
        <p:nvGraphicFramePr>
          <p:cNvPr id="12" name="Content Placeholder 4">
            <a:extLst>
              <a:ext uri="{FF2B5EF4-FFF2-40B4-BE49-F238E27FC236}">
                <a16:creationId xmlns:a16="http://schemas.microsoft.com/office/drawing/2014/main" id="{F78C3902-5C07-450C-8854-D76DA9D889F8}"/>
              </a:ext>
            </a:extLst>
          </p:cNvPr>
          <p:cNvGraphicFramePr>
            <a:graphicFrameLocks noGrp="1"/>
          </p:cNvGraphicFramePr>
          <p:nvPr>
            <p:ph type="tbl" sz="quarter" idx="18"/>
            <p:extLst>
              <p:ext uri="{D42A27DB-BD31-4B8C-83A1-F6EECF244321}">
                <p14:modId xmlns:p14="http://schemas.microsoft.com/office/powerpoint/2010/main" val="3524267424"/>
              </p:ext>
            </p:extLst>
          </p:nvPr>
        </p:nvGraphicFramePr>
        <p:xfrm>
          <a:off x="1389380" y="1635559"/>
          <a:ext cx="9413240" cy="2103120"/>
        </p:xfrm>
        <a:graphic>
          <a:graphicData uri="http://schemas.openxmlformats.org/drawingml/2006/table">
            <a:tbl>
              <a:tblPr firstRow="1" bandRow="1"/>
              <a:tblGrid>
                <a:gridCol w="2291080">
                  <a:extLst>
                    <a:ext uri="{9D8B030D-6E8A-4147-A177-3AD203B41FA5}">
                      <a16:colId xmlns:a16="http://schemas.microsoft.com/office/drawing/2014/main" val="20000"/>
                    </a:ext>
                  </a:extLst>
                </a:gridCol>
                <a:gridCol w="3510280">
                  <a:extLst>
                    <a:ext uri="{9D8B030D-6E8A-4147-A177-3AD203B41FA5}">
                      <a16:colId xmlns:a16="http://schemas.microsoft.com/office/drawing/2014/main" val="20001"/>
                    </a:ext>
                  </a:extLst>
                </a:gridCol>
                <a:gridCol w="3611880">
                  <a:extLst>
                    <a:ext uri="{9D8B030D-6E8A-4147-A177-3AD203B41FA5}">
                      <a16:colId xmlns:a16="http://schemas.microsoft.com/office/drawing/2014/main" val="20002"/>
                    </a:ext>
                  </a:extLst>
                </a:gridCol>
              </a:tblGrid>
              <a:tr h="216343">
                <a:tc>
                  <a:txBody>
                    <a:bodyPr/>
                    <a:lstStyle/>
                    <a:p>
                      <a:r>
                        <a:rPr lang="en-US" sz="1800" b="1" dirty="0">
                          <a:solidFill>
                            <a:srgbClr val="000000"/>
                          </a:solidFill>
                          <a:latin typeface="Arial" panose="020B0604020202020204" pitchFamily="34" charset="0"/>
                          <a:cs typeface="Arial" panose="020B0604020202020204" pitchFamily="34" charset="0"/>
                        </a:rPr>
                        <a:t>Employment Setting</a:t>
                      </a:r>
                    </a:p>
                  </a:txBody>
                  <a:tcPr/>
                </a:tc>
                <a:tc>
                  <a:txBody>
                    <a:bodyPr/>
                    <a:lstStyle/>
                    <a:p>
                      <a:pPr algn="ctr"/>
                      <a:r>
                        <a:rPr lang="en-US" sz="1800" b="1" dirty="0">
                          <a:solidFill>
                            <a:srgbClr val="000000"/>
                          </a:solidFill>
                          <a:latin typeface="Arial" panose="020B0604020202020204" pitchFamily="34" charset="0"/>
                          <a:cs typeface="Arial" panose="020B0604020202020204" pitchFamily="34" charset="0"/>
                        </a:rPr>
                        <a:t>Highest Degree Obtained (M.A.)</a:t>
                      </a:r>
                    </a:p>
                  </a:txBody>
                  <a:tcPr/>
                </a:tc>
                <a:tc>
                  <a:txBody>
                    <a:bodyPr/>
                    <a:lstStyle/>
                    <a:p>
                      <a:pPr algn="ctr"/>
                      <a:r>
                        <a:rPr lang="en-US" sz="1800" b="1" dirty="0">
                          <a:solidFill>
                            <a:srgbClr val="000000"/>
                          </a:solidFill>
                          <a:latin typeface="Arial" panose="020B0604020202020204" pitchFamily="34" charset="0"/>
                          <a:cs typeface="Arial" panose="020B0604020202020204" pitchFamily="34" charset="0"/>
                        </a:rPr>
                        <a:t>Highest Degree Obtained</a:t>
                      </a:r>
                      <a:r>
                        <a:rPr lang="en-US" sz="1800" b="1" baseline="0" dirty="0">
                          <a:solidFill>
                            <a:srgbClr val="000000"/>
                          </a:solidFill>
                          <a:latin typeface="Arial" panose="020B0604020202020204" pitchFamily="34" charset="0"/>
                          <a:cs typeface="Arial" panose="020B0604020202020204" pitchFamily="34" charset="0"/>
                        </a:rPr>
                        <a:t> (Ph.D.)</a:t>
                      </a:r>
                      <a:endParaRPr lang="en-US" sz="1800" b="1" dirty="0">
                        <a:solidFill>
                          <a:srgbClr val="00000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125324">
                <a:tc>
                  <a:txBody>
                    <a:bodyPr/>
                    <a:lstStyle/>
                    <a:p>
                      <a:r>
                        <a:rPr lang="en-US" sz="1800" dirty="0">
                          <a:solidFill>
                            <a:srgbClr val="000000"/>
                          </a:solidFill>
                          <a:latin typeface="Arial" panose="020B0604020202020204" pitchFamily="34" charset="0"/>
                          <a:cs typeface="Arial" panose="020B0604020202020204" pitchFamily="34" charset="0"/>
                        </a:rPr>
                        <a:t>Education</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3%</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45%</a:t>
                      </a:r>
                    </a:p>
                  </a:txBody>
                  <a:tcPr/>
                </a:tc>
                <a:extLst>
                  <a:ext uri="{0D108BD9-81ED-4DB2-BD59-A6C34878D82A}">
                    <a16:rowId xmlns:a16="http://schemas.microsoft.com/office/drawing/2014/main" val="10001"/>
                  </a:ext>
                </a:extLst>
              </a:tr>
              <a:tr h="125324">
                <a:tc>
                  <a:txBody>
                    <a:bodyPr/>
                    <a:lstStyle/>
                    <a:p>
                      <a:r>
                        <a:rPr lang="en-US" sz="1800" dirty="0">
                          <a:solidFill>
                            <a:srgbClr val="000000"/>
                          </a:solidFill>
                          <a:latin typeface="Arial" panose="020B0604020202020204" pitchFamily="34" charset="0"/>
                          <a:cs typeface="Arial" panose="020B0604020202020204" pitchFamily="34" charset="0"/>
                        </a:rPr>
                        <a:t>Private</a:t>
                      </a:r>
                      <a:r>
                        <a:rPr lang="en-US" sz="1800" baseline="0" dirty="0">
                          <a:solidFill>
                            <a:srgbClr val="000000"/>
                          </a:solidFill>
                          <a:latin typeface="Arial" panose="020B0604020202020204" pitchFamily="34" charset="0"/>
                          <a:cs typeface="Arial" panose="020B0604020202020204" pitchFamily="34" charset="0"/>
                        </a:rPr>
                        <a:t> sector</a:t>
                      </a:r>
                      <a:endParaRPr lang="en-US" sz="1800" dirty="0">
                        <a:solidFill>
                          <a:srgbClr val="000000"/>
                        </a:solidFill>
                        <a:latin typeface="Arial" panose="020B0604020202020204" pitchFamily="34" charset="0"/>
                        <a:cs typeface="Arial" panose="020B0604020202020204" pitchFamily="34" charset="0"/>
                      </a:endParaRP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76%</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43%</a:t>
                      </a:r>
                    </a:p>
                  </a:txBody>
                  <a:tcPr/>
                </a:tc>
                <a:extLst>
                  <a:ext uri="{0D108BD9-81ED-4DB2-BD59-A6C34878D82A}">
                    <a16:rowId xmlns:a16="http://schemas.microsoft.com/office/drawing/2014/main" val="10002"/>
                  </a:ext>
                </a:extLst>
              </a:tr>
              <a:tr h="125324">
                <a:tc>
                  <a:txBody>
                    <a:bodyPr/>
                    <a:lstStyle/>
                    <a:p>
                      <a:r>
                        <a:rPr lang="en-US" sz="1800" dirty="0">
                          <a:solidFill>
                            <a:srgbClr val="000000"/>
                          </a:solidFill>
                          <a:latin typeface="Arial" panose="020B0604020202020204" pitchFamily="34" charset="0"/>
                          <a:cs typeface="Arial" panose="020B0604020202020204" pitchFamily="34" charset="0"/>
                        </a:rPr>
                        <a:t>Public sector</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8%</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7%</a:t>
                      </a:r>
                    </a:p>
                  </a:txBody>
                  <a:tcPr/>
                </a:tc>
                <a:extLst>
                  <a:ext uri="{0D108BD9-81ED-4DB2-BD59-A6C34878D82A}">
                    <a16:rowId xmlns:a16="http://schemas.microsoft.com/office/drawing/2014/main" val="10003"/>
                  </a:ext>
                </a:extLst>
              </a:tr>
              <a:tr h="125324">
                <a:tc>
                  <a:txBody>
                    <a:bodyPr/>
                    <a:lstStyle/>
                    <a:p>
                      <a:r>
                        <a:rPr lang="en-US" sz="1800" dirty="0">
                          <a:solidFill>
                            <a:srgbClr val="000000"/>
                          </a:solidFill>
                          <a:latin typeface="Arial" panose="020B0604020202020204" pitchFamily="34" charset="0"/>
                          <a:cs typeface="Arial" panose="020B0604020202020204" pitchFamily="34" charset="0"/>
                        </a:rPr>
                        <a:t>Nonprofit</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12%</a:t>
                      </a:r>
                    </a:p>
                  </a:txBody>
                  <a:tcPr/>
                </a:tc>
                <a:tc>
                  <a:txBody>
                    <a:bodyPr/>
                    <a:lstStyle/>
                    <a:p>
                      <a:pPr algn="ctr"/>
                      <a:r>
                        <a:rPr lang="en-US" sz="1800" dirty="0">
                          <a:solidFill>
                            <a:srgbClr val="000000"/>
                          </a:solidFill>
                          <a:latin typeface="Arial" panose="020B0604020202020204" pitchFamily="34" charset="0"/>
                          <a:cs typeface="Arial" panose="020B0604020202020204" pitchFamily="34" charset="0"/>
                        </a:rPr>
                        <a:t>6%</a:t>
                      </a:r>
                    </a:p>
                  </a:txBody>
                  <a:tcPr/>
                </a:tc>
                <a:extLst>
                  <a:ext uri="{0D108BD9-81ED-4DB2-BD59-A6C34878D82A}">
                    <a16:rowId xmlns:a16="http://schemas.microsoft.com/office/drawing/2014/main" val="10004"/>
                  </a:ext>
                </a:extLst>
              </a:tr>
            </a:tbl>
          </a:graphicData>
        </a:graphic>
      </p:graphicFrame>
      <p:sp>
        <p:nvSpPr>
          <p:cNvPr id="5" name="Text Placeholder 4">
            <a:extLst>
              <a:ext uri="{FF2B5EF4-FFF2-40B4-BE49-F238E27FC236}">
                <a16:creationId xmlns:a16="http://schemas.microsoft.com/office/drawing/2014/main" id="{364A69F2-A56E-4F84-9F41-219FFDD1625A}"/>
              </a:ext>
            </a:extLst>
          </p:cNvPr>
          <p:cNvSpPr>
            <a:spLocks noGrp="1"/>
          </p:cNvSpPr>
          <p:nvPr>
            <p:ph type="body" sz="quarter" idx="15"/>
          </p:nvPr>
        </p:nvSpPr>
        <p:spPr>
          <a:xfrm>
            <a:off x="1389381" y="4149468"/>
            <a:ext cx="9413240" cy="842963"/>
          </a:xfrm>
        </p:spPr>
        <p:txBody>
          <a:bodyPr/>
          <a:lstStyle/>
          <a:p>
            <a:pPr marL="0" indent="0">
              <a:buNone/>
            </a:pPr>
            <a:r>
              <a:rPr lang="en-US" altLang="en-US" sz="1800" dirty="0">
                <a:cs typeface="Times New Roman" panose="02020603050405020304" pitchFamily="18" charset="0"/>
              </a:rPr>
              <a:t>Source: SIOP (2020).</a:t>
            </a:r>
          </a:p>
        </p:txBody>
      </p:sp>
    </p:spTree>
    <p:extLst>
      <p:ext uri="{BB962C8B-B14F-4D97-AF65-F5344CB8AC3E}">
        <p14:creationId xmlns:p14="http://schemas.microsoft.com/office/powerpoint/2010/main" val="2693582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Why Is Meta-Analysis Better than Traditional Reviews?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Statistical method of reaching conclusions based on previous research</a:t>
            </a:r>
          </a:p>
        </p:txBody>
      </p:sp>
    </p:spTree>
    <p:extLst>
      <p:ext uri="{BB962C8B-B14F-4D97-AF65-F5344CB8AC3E}">
        <p14:creationId xmlns:p14="http://schemas.microsoft.com/office/powerpoint/2010/main" val="586380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Effect Sizes in Meta-Analysis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Two common effect sizes</a:t>
            </a:r>
          </a:p>
          <a:p>
            <a:pPr lvl="1"/>
            <a:r>
              <a:rPr lang="en-US" altLang="en-US" dirty="0"/>
              <a:t>Correlation (r)</a:t>
            </a:r>
          </a:p>
          <a:p>
            <a:pPr lvl="1"/>
            <a:r>
              <a:rPr lang="en-US" altLang="en-US" dirty="0"/>
              <a:t>Difference (d)</a:t>
            </a:r>
          </a:p>
        </p:txBody>
      </p:sp>
    </p:spTree>
    <p:extLst>
      <p:ext uri="{BB962C8B-B14F-4D97-AF65-F5344CB8AC3E}">
        <p14:creationId xmlns:p14="http://schemas.microsoft.com/office/powerpoint/2010/main" val="41332254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1764-4B49-E546-A0C6-B8CC1B40F7CC}"/>
              </a:ext>
            </a:extLst>
          </p:cNvPr>
          <p:cNvSpPr>
            <a:spLocks noGrp="1"/>
          </p:cNvSpPr>
          <p:nvPr>
            <p:ph type="title"/>
          </p:nvPr>
        </p:nvSpPr>
        <p:spPr/>
        <p:txBody>
          <a:bodyPr/>
          <a:lstStyle/>
          <a:p>
            <a:r>
              <a:rPr lang="en-US" dirty="0"/>
              <a:t>Points to Keep in Mind</a:t>
            </a:r>
          </a:p>
        </p:txBody>
      </p:sp>
      <p:sp>
        <p:nvSpPr>
          <p:cNvPr id="3" name="Text Placeholder 2">
            <a:extLst>
              <a:ext uri="{FF2B5EF4-FFF2-40B4-BE49-F238E27FC236}">
                <a16:creationId xmlns:a16="http://schemas.microsoft.com/office/drawing/2014/main" id="{650DAE4A-9167-0F46-9239-D7FD7DB88992}"/>
              </a:ext>
            </a:extLst>
          </p:cNvPr>
          <p:cNvSpPr>
            <a:spLocks noGrp="1"/>
          </p:cNvSpPr>
          <p:nvPr>
            <p:ph type="body" sz="quarter" idx="15"/>
          </p:nvPr>
        </p:nvSpPr>
        <p:spPr/>
        <p:txBody>
          <a:bodyPr/>
          <a:lstStyle/>
          <a:p>
            <a:r>
              <a:rPr lang="en-US" dirty="0"/>
              <a:t>Meta-analyses carry more weight than referencing one or two studies.</a:t>
            </a:r>
            <a:br>
              <a:rPr lang="en-US" dirty="0"/>
            </a:br>
            <a:endParaRPr lang="en-US" dirty="0"/>
          </a:p>
          <a:p>
            <a:r>
              <a:rPr lang="en-US" dirty="0"/>
              <a:t>In meta-analyses, the symbol </a:t>
            </a:r>
            <a:r>
              <a:rPr lang="en-US" i="1" dirty="0"/>
              <a:t>r </a:t>
            </a:r>
            <a:r>
              <a:rPr lang="en-US" dirty="0"/>
              <a:t>is used to refer to the effect size of the correlation. The symbol </a:t>
            </a:r>
            <a:r>
              <a:rPr lang="en-US" i="1" dirty="0"/>
              <a:t>p</a:t>
            </a:r>
            <a:r>
              <a:rPr lang="en-US" dirty="0"/>
              <a:t> (rho) is the correlation after it has been corrected for factors that can reduce the size of a correlation and is known as the </a:t>
            </a:r>
            <a:r>
              <a:rPr lang="en-US" i="1" dirty="0"/>
              <a:t>corrected</a:t>
            </a:r>
            <a:r>
              <a:rPr lang="en-US" dirty="0"/>
              <a:t> correlation. </a:t>
            </a:r>
          </a:p>
        </p:txBody>
      </p:sp>
    </p:spTree>
    <p:extLst>
      <p:ext uri="{BB962C8B-B14F-4D97-AF65-F5344CB8AC3E}">
        <p14:creationId xmlns:p14="http://schemas.microsoft.com/office/powerpoint/2010/main" val="1718471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Where Do I Get My Subjects? Who Will Participate?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996316"/>
          </a:xfrm>
        </p:spPr>
        <p:txBody>
          <a:bodyPr/>
          <a:lstStyle/>
          <a:p>
            <a:r>
              <a:rPr lang="en-US" altLang="en-US" dirty="0"/>
              <a:t>Size</a:t>
            </a:r>
            <a:br>
              <a:rPr lang="en-US" altLang="en-US" dirty="0"/>
            </a:br>
            <a:endParaRPr lang="en-US" altLang="en-US" dirty="0"/>
          </a:p>
          <a:p>
            <a:r>
              <a:rPr lang="en-US" altLang="en-US" dirty="0"/>
              <a:t>Students vs. “real world”</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2744072" y="3470549"/>
            <a:ext cx="6922441" cy="2467113"/>
          </a:xfrm>
        </p:spPr>
        <p:txBody>
          <a:bodyPr/>
          <a:lstStyle/>
          <a:p>
            <a:pPr marL="0" indent="0" algn="ctr">
              <a:buNone/>
              <a:defRPr/>
            </a:pPr>
            <a:r>
              <a:rPr lang="en-US" sz="2400" b="1" dirty="0"/>
              <a:t>Does It Matter?</a:t>
            </a:r>
          </a:p>
          <a:p>
            <a:pPr marL="0" indent="0" algn="ctr">
              <a:buNone/>
              <a:defRPr/>
            </a:pPr>
            <a:r>
              <a:rPr lang="en-US" sz="2400" dirty="0"/>
              <a:t>If you were investigating whether the length of time it took for an employee to report sexual harassment (1 day versus 3 months) influenced jurors’ decisions, would students as subjects be different from having people from the community?</a:t>
            </a:r>
          </a:p>
        </p:txBody>
      </p:sp>
    </p:spTree>
    <p:extLst>
      <p:ext uri="{BB962C8B-B14F-4D97-AF65-F5344CB8AC3E}">
        <p14:creationId xmlns:p14="http://schemas.microsoft.com/office/powerpoint/2010/main" val="2101225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Where Do I Get My Subjects? Sampling</a:t>
            </a:r>
            <a:endParaRPr lang="en-IN" sz="4000"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Types of Samples</a:t>
            </a:r>
          </a:p>
          <a:p>
            <a:pPr lvl="1"/>
            <a:r>
              <a:rPr lang="en-US" altLang="en-US" dirty="0"/>
              <a:t>Random</a:t>
            </a:r>
          </a:p>
          <a:p>
            <a:pPr lvl="1"/>
            <a:r>
              <a:rPr lang="en-US" altLang="en-US" dirty="0"/>
              <a:t>Representative</a:t>
            </a:r>
          </a:p>
          <a:p>
            <a:pPr lvl="1"/>
            <a:r>
              <a:rPr lang="en-US" altLang="en-US" dirty="0"/>
              <a:t>Non-random/representative</a:t>
            </a:r>
            <a:br>
              <a:rPr lang="en-US" altLang="en-US" dirty="0"/>
            </a:br>
            <a:endParaRPr lang="en-US" altLang="en-US" dirty="0"/>
          </a:p>
          <a:p>
            <a:r>
              <a:rPr lang="en-US" altLang="en-US" dirty="0"/>
              <a:t>Sampling Methods</a:t>
            </a:r>
          </a:p>
          <a:p>
            <a:pPr lvl="1"/>
            <a:r>
              <a:rPr lang="en-US" altLang="en-US" dirty="0"/>
              <a:t>Random sampling</a:t>
            </a:r>
          </a:p>
          <a:p>
            <a:pPr lvl="1"/>
            <a:r>
              <a:rPr lang="en-US" altLang="en-US" dirty="0"/>
              <a:t>Convenience</a:t>
            </a:r>
          </a:p>
          <a:p>
            <a:pPr lvl="1"/>
            <a:r>
              <a:rPr lang="en-US" altLang="en-US" dirty="0"/>
              <a:t>Random assignment</a:t>
            </a:r>
          </a:p>
        </p:txBody>
      </p:sp>
    </p:spTree>
    <p:extLst>
      <p:ext uri="{BB962C8B-B14F-4D97-AF65-F5344CB8AC3E}">
        <p14:creationId xmlns:p14="http://schemas.microsoft.com/office/powerpoint/2010/main" val="853088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2: Knowledge-Check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10807293" cy="4801400"/>
          </a:xfrm>
        </p:spPr>
        <p:txBody>
          <a:bodyPr/>
          <a:lstStyle/>
          <a:p>
            <a:pPr marL="0" indent="0">
              <a:buNone/>
            </a:pPr>
            <a:r>
              <a:rPr lang="en-US" altLang="en-US" dirty="0"/>
              <a:t>What type of sampling method is being used?</a:t>
            </a:r>
          </a:p>
          <a:p>
            <a:pPr>
              <a:spcAft>
                <a:spcPts val="1200"/>
              </a:spcAft>
            </a:pPr>
            <a:r>
              <a:rPr lang="en-US" altLang="en-US" dirty="0"/>
              <a:t>A researcher has the students in class fill out a questionnaire</a:t>
            </a:r>
          </a:p>
          <a:p>
            <a:pPr>
              <a:spcAft>
                <a:spcPts val="1200"/>
              </a:spcAft>
            </a:pPr>
            <a:r>
              <a:rPr lang="en-US" altLang="en-US" dirty="0"/>
              <a:t>A researcher gives $6 to people who will participate in their study. As the people arrive, the researcher flips a coin to see if they will be in the experimental or the control condition.</a:t>
            </a:r>
          </a:p>
          <a:p>
            <a:r>
              <a:rPr lang="en-US" altLang="en-US" dirty="0"/>
              <a:t>A manager wants to see if a training program will increase performance. The manager selects every third name from the company roster to participate. Employees with an odd number at the end of their Social Security number are given one training program and those with an even number are given another.</a:t>
            </a:r>
          </a:p>
        </p:txBody>
      </p:sp>
    </p:spTree>
    <p:extLst>
      <p:ext uri="{BB962C8B-B14F-4D97-AF65-F5344CB8AC3E}">
        <p14:creationId xmlns:p14="http://schemas.microsoft.com/office/powerpoint/2010/main" val="25203835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2: Knowledge-Check Answers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01758"/>
            <a:ext cx="10796783" cy="5122841"/>
          </a:xfrm>
        </p:spPr>
        <p:txBody>
          <a:bodyPr/>
          <a:lstStyle/>
          <a:p>
            <a:pPr marL="0" indent="0">
              <a:buNone/>
            </a:pPr>
            <a:r>
              <a:rPr lang="en-US" altLang="en-US" dirty="0"/>
              <a:t>What type of sampling method is being used?</a:t>
            </a:r>
          </a:p>
          <a:p>
            <a:pPr>
              <a:spcAft>
                <a:spcPts val="1800"/>
              </a:spcAft>
            </a:pPr>
            <a:r>
              <a:rPr lang="en-US" altLang="en-US" dirty="0"/>
              <a:t>A researcher has the students in class fill out a questionnaire (</a:t>
            </a:r>
            <a:r>
              <a:rPr lang="en-US" altLang="en-US" b="1" dirty="0"/>
              <a:t>convenience sampling</a:t>
            </a:r>
            <a:r>
              <a:rPr lang="en-US" altLang="en-US" dirty="0"/>
              <a:t>)</a:t>
            </a:r>
          </a:p>
          <a:p>
            <a:pPr>
              <a:spcAft>
                <a:spcPts val="1800"/>
              </a:spcAft>
            </a:pPr>
            <a:r>
              <a:rPr lang="en-US" altLang="en-US" dirty="0"/>
              <a:t>A researcher gives $6 to people who will participate in their study. As the people arrive, the researcher flips a coin to see if they will be in the experimental or the control condition (</a:t>
            </a:r>
            <a:r>
              <a:rPr lang="en-US" altLang="en-US" b="1" dirty="0"/>
              <a:t>random assignment</a:t>
            </a:r>
            <a:r>
              <a:rPr lang="en-US" altLang="en-US" dirty="0"/>
              <a:t>)</a:t>
            </a:r>
          </a:p>
          <a:p>
            <a:r>
              <a:rPr lang="en-US" altLang="en-US" dirty="0"/>
              <a:t>A manager wants to see if a training program will increase performance. The manager selects every third name from the company roster to participate. Employees with an odd number at the end of their social security number are given one training program and those with an even number are given another (</a:t>
            </a:r>
            <a:r>
              <a:rPr lang="en-US" altLang="en-US" b="1" dirty="0"/>
              <a:t>random assignment</a:t>
            </a:r>
            <a:r>
              <a:rPr lang="en-US" altLang="en-US" dirty="0"/>
              <a:t>)</a:t>
            </a:r>
          </a:p>
        </p:txBody>
      </p:sp>
    </p:spTree>
    <p:extLst>
      <p:ext uri="{BB962C8B-B14F-4D97-AF65-F5344CB8AC3E}">
        <p14:creationId xmlns:p14="http://schemas.microsoft.com/office/powerpoint/2010/main" val="24516812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Running the Study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Collect data</a:t>
            </a:r>
            <a:br>
              <a:rPr lang="en-US" altLang="en-US" dirty="0"/>
            </a:br>
            <a:endParaRPr lang="en-US" altLang="en-US" dirty="0"/>
          </a:p>
          <a:p>
            <a:r>
              <a:rPr lang="en-US" altLang="en-US" dirty="0"/>
              <a:t>Debrief</a:t>
            </a:r>
          </a:p>
        </p:txBody>
      </p:sp>
    </p:spTree>
    <p:extLst>
      <p:ext uri="{BB962C8B-B14F-4D97-AF65-F5344CB8AC3E}">
        <p14:creationId xmlns:p14="http://schemas.microsoft.com/office/powerpoint/2010/main" val="2364018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How Do I Analyze My Data? Concept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Numbers will always be different</a:t>
            </a:r>
            <a:br>
              <a:rPr lang="en-US" altLang="en-US" dirty="0"/>
            </a:br>
            <a:endParaRPr lang="en-US" altLang="en-US" dirty="0"/>
          </a:p>
          <a:p>
            <a:r>
              <a:rPr lang="en-US" altLang="en-US" dirty="0"/>
              <a:t>Significance</a:t>
            </a:r>
          </a:p>
          <a:p>
            <a:pPr lvl="1"/>
            <a:r>
              <a:rPr lang="en-US" altLang="en-US" dirty="0"/>
              <a:t>Are they different by chance or by something true?</a:t>
            </a:r>
          </a:p>
          <a:p>
            <a:pPr lvl="1"/>
            <a:r>
              <a:rPr lang="en-US" altLang="en-US" dirty="0"/>
              <a:t>Probability levels (p &lt; 0.05)</a:t>
            </a:r>
          </a:p>
        </p:txBody>
      </p:sp>
    </p:spTree>
    <p:extLst>
      <p:ext uri="{BB962C8B-B14F-4D97-AF65-F5344CB8AC3E}">
        <p14:creationId xmlns:p14="http://schemas.microsoft.com/office/powerpoint/2010/main" val="2003154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Statistics Showing Relationships Correlation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Does not show causation</a:t>
            </a:r>
            <a:br>
              <a:rPr lang="en-US" altLang="en-US" dirty="0"/>
            </a:br>
            <a:endParaRPr lang="en-US" altLang="en-US" dirty="0"/>
          </a:p>
          <a:p>
            <a:r>
              <a:rPr lang="en-US" altLang="en-US" dirty="0"/>
              <a:t>Intervening variable</a:t>
            </a:r>
            <a:br>
              <a:rPr lang="en-US" altLang="en-US" dirty="0"/>
            </a:br>
            <a:endParaRPr lang="en-US" altLang="en-US" dirty="0"/>
          </a:p>
          <a:p>
            <a:r>
              <a:rPr lang="en-US" altLang="en-US" dirty="0"/>
              <a:t>Correlation coefficient</a:t>
            </a:r>
          </a:p>
          <a:p>
            <a:pPr lvl="1"/>
            <a:r>
              <a:rPr lang="en-US" altLang="en-US" dirty="0"/>
              <a:t>Direction</a:t>
            </a:r>
          </a:p>
          <a:p>
            <a:pPr lvl="2">
              <a:buFont typeface="Wingdings" panose="05000000000000000000" pitchFamily="2" charset="2"/>
              <a:buChar char="§"/>
            </a:pPr>
            <a:r>
              <a:rPr lang="en-US" altLang="en-US" dirty="0"/>
              <a:t>Positive</a:t>
            </a:r>
          </a:p>
          <a:p>
            <a:pPr lvl="2">
              <a:buFont typeface="Wingdings" panose="05000000000000000000" pitchFamily="2" charset="2"/>
              <a:buChar char="§"/>
            </a:pPr>
            <a:r>
              <a:rPr lang="en-US" altLang="en-US" dirty="0"/>
              <a:t>Negative</a:t>
            </a:r>
          </a:p>
        </p:txBody>
      </p:sp>
    </p:spTree>
    <p:extLst>
      <p:ext uri="{BB962C8B-B14F-4D97-AF65-F5344CB8AC3E}">
        <p14:creationId xmlns:p14="http://schemas.microsoft.com/office/powerpoint/2010/main" val="148557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Educational Requirements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Graduate Record Exam (GRE)</a:t>
            </a:r>
            <a:br>
              <a:rPr lang="en-US" altLang="en-US" dirty="0"/>
            </a:br>
            <a:endParaRPr lang="en-US" altLang="en-US" dirty="0"/>
          </a:p>
          <a:p>
            <a:r>
              <a:rPr lang="en-US" altLang="en-US" dirty="0"/>
              <a:t>Types of Graduate Programs</a:t>
            </a:r>
          </a:p>
          <a:p>
            <a:pPr lvl="1"/>
            <a:r>
              <a:rPr lang="en-US" altLang="en-US" dirty="0"/>
              <a:t>Master’s programs</a:t>
            </a:r>
          </a:p>
          <a:p>
            <a:pPr lvl="1"/>
            <a:r>
              <a:rPr lang="en-US" altLang="en-US" dirty="0"/>
              <a:t>Doctoral programs</a:t>
            </a:r>
          </a:p>
        </p:txBody>
      </p:sp>
    </p:spTree>
    <p:extLst>
      <p:ext uri="{BB962C8B-B14F-4D97-AF65-F5344CB8AC3E}">
        <p14:creationId xmlns:p14="http://schemas.microsoft.com/office/powerpoint/2010/main" val="16668819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DF0-8193-4B69-8887-88F992241207}"/>
              </a:ext>
            </a:extLst>
          </p:cNvPr>
          <p:cNvSpPr>
            <a:spLocks noGrp="1"/>
          </p:cNvSpPr>
          <p:nvPr>
            <p:ph type="title"/>
          </p:nvPr>
        </p:nvSpPr>
        <p:spPr/>
        <p:txBody>
          <a:bodyPr/>
          <a:lstStyle/>
          <a:p>
            <a:r>
              <a:rPr lang="en-US" dirty="0">
                <a:ea typeface="ＭＳ Ｐゴシック" charset="0"/>
              </a:rPr>
              <a:t>Correlation of 0.50</a:t>
            </a:r>
            <a:endParaRPr lang="en-US" dirty="0"/>
          </a:p>
        </p:txBody>
      </p:sp>
      <p:pic>
        <p:nvPicPr>
          <p:cNvPr id="7" name="Picture Placeholder 6" descr="A line graph plots Time in job along the horizontal axis and Salary along the vertical axis. The graph shows a curve that starts just above the origin and diagonally slopes upward to end at the end of the horizontal axis and top of the vertical axis. The graph has 12 dots. Five dots are above the line and seven dots are below the line. An oval is drawn around the dots and the curve.">
            <a:extLst>
              <a:ext uri="{FF2B5EF4-FFF2-40B4-BE49-F238E27FC236}">
                <a16:creationId xmlns:a16="http://schemas.microsoft.com/office/drawing/2014/main" id="{E18FD66C-65E8-4F51-8E11-7725BD42AC4F}"/>
              </a:ext>
            </a:extLst>
          </p:cNvPr>
          <p:cNvPicPr>
            <a:picLocks noGrp="1" noChangeAspect="1"/>
          </p:cNvPicPr>
          <p:nvPr>
            <p:ph type="pic" sz="quarter" idx="16"/>
          </p:nvPr>
        </p:nvPicPr>
        <p:blipFill>
          <a:blip r:embed="rId2"/>
          <a:stretch>
            <a:fillRect/>
          </a:stretch>
        </p:blipFill>
        <p:spPr>
          <a:xfrm>
            <a:off x="2816068" y="1523447"/>
            <a:ext cx="6559865" cy="4395597"/>
          </a:xfrm>
          <a:prstGeom prst="rect">
            <a:avLst/>
          </a:prstGeom>
        </p:spPr>
      </p:pic>
    </p:spTree>
    <p:extLst>
      <p:ext uri="{BB962C8B-B14F-4D97-AF65-F5344CB8AC3E}">
        <p14:creationId xmlns:p14="http://schemas.microsoft.com/office/powerpoint/2010/main" val="42728148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DF0-8193-4B69-8887-88F992241207}"/>
              </a:ext>
            </a:extLst>
          </p:cNvPr>
          <p:cNvSpPr>
            <a:spLocks noGrp="1"/>
          </p:cNvSpPr>
          <p:nvPr>
            <p:ph type="title"/>
          </p:nvPr>
        </p:nvSpPr>
        <p:spPr/>
        <p:txBody>
          <a:bodyPr/>
          <a:lstStyle/>
          <a:p>
            <a:r>
              <a:rPr lang="en-US" dirty="0">
                <a:ea typeface="ＭＳ Ｐゴシック" charset="0"/>
              </a:rPr>
              <a:t>Correlation of 0.20</a:t>
            </a:r>
            <a:endParaRPr lang="en-US" dirty="0"/>
          </a:p>
        </p:txBody>
      </p:sp>
      <p:pic>
        <p:nvPicPr>
          <p:cNvPr id="7" name="Picture Placeholder 6" descr="A line graph plots Time in job along the horizontal axis and Salary along the vertical axis. The graph shows a curve that starts just above the origin and diagonally slopes upward to end at the end of the horizontal axis and top of the vertical axis. The graph has 12 dots. Seven dots are above the curve and five dots are below the curve.">
            <a:extLst>
              <a:ext uri="{FF2B5EF4-FFF2-40B4-BE49-F238E27FC236}">
                <a16:creationId xmlns:a16="http://schemas.microsoft.com/office/drawing/2014/main" id="{EF50990E-0B29-4239-9B2E-921DBC351963}"/>
              </a:ext>
            </a:extLst>
          </p:cNvPr>
          <p:cNvPicPr>
            <a:picLocks noGrp="1" noChangeAspect="1"/>
          </p:cNvPicPr>
          <p:nvPr>
            <p:ph type="pic" sz="quarter" idx="16"/>
          </p:nvPr>
        </p:nvPicPr>
        <p:blipFill>
          <a:blip r:embed="rId2"/>
          <a:stretch>
            <a:fillRect/>
          </a:stretch>
        </p:blipFill>
        <p:spPr>
          <a:xfrm>
            <a:off x="2806923" y="1553352"/>
            <a:ext cx="6578154" cy="4249280"/>
          </a:xfrm>
          <a:prstGeom prst="rect">
            <a:avLst/>
          </a:prstGeom>
        </p:spPr>
      </p:pic>
    </p:spTree>
    <p:extLst>
      <p:ext uri="{BB962C8B-B14F-4D97-AF65-F5344CB8AC3E}">
        <p14:creationId xmlns:p14="http://schemas.microsoft.com/office/powerpoint/2010/main" val="1360231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ADDF0-8193-4B69-8887-88F992241207}"/>
              </a:ext>
            </a:extLst>
          </p:cNvPr>
          <p:cNvSpPr>
            <a:spLocks noGrp="1"/>
          </p:cNvSpPr>
          <p:nvPr>
            <p:ph type="title"/>
          </p:nvPr>
        </p:nvSpPr>
        <p:spPr/>
        <p:txBody>
          <a:bodyPr/>
          <a:lstStyle/>
          <a:p>
            <a:r>
              <a:rPr lang="en-US" dirty="0">
                <a:ea typeface="ＭＳ Ｐゴシック" charset="0"/>
              </a:rPr>
              <a:t>Correlation of -0.20</a:t>
            </a:r>
            <a:endParaRPr lang="en-US" dirty="0"/>
          </a:p>
        </p:txBody>
      </p:sp>
      <p:pic>
        <p:nvPicPr>
          <p:cNvPr id="12" name="Picture Placeholder 11" descr="A line graph plots Number of missed classes along the horizontal axis and Exam score along the vertical axis. The horizontal axis ranges from 0 to 10 in increments of 5. The graph shows a curve that starts near the top of the vertical axis and 0 missed classes. The curve slopes diagonally downward to end at 10 missed classes and the start of the vertical axis. The graph has 13 dots. Seven dots are above the curve and six dots are below the curve.">
            <a:extLst>
              <a:ext uri="{FF2B5EF4-FFF2-40B4-BE49-F238E27FC236}">
                <a16:creationId xmlns:a16="http://schemas.microsoft.com/office/drawing/2014/main" id="{145672AB-24FA-47C5-94B1-61EFF5CC6F1D}"/>
              </a:ext>
            </a:extLst>
          </p:cNvPr>
          <p:cNvPicPr>
            <a:picLocks noGrp="1" noChangeAspect="1"/>
          </p:cNvPicPr>
          <p:nvPr>
            <p:ph type="pic" sz="quarter" idx="16"/>
          </p:nvPr>
        </p:nvPicPr>
        <p:blipFill>
          <a:blip r:embed="rId2"/>
          <a:stretch>
            <a:fillRect/>
          </a:stretch>
        </p:blipFill>
        <p:spPr>
          <a:xfrm>
            <a:off x="2950192" y="1404348"/>
            <a:ext cx="6291617" cy="4419983"/>
          </a:xfrm>
          <a:prstGeom prst="rect">
            <a:avLst/>
          </a:prstGeom>
        </p:spPr>
      </p:pic>
    </p:spTree>
    <p:extLst>
      <p:ext uri="{BB962C8B-B14F-4D97-AF65-F5344CB8AC3E}">
        <p14:creationId xmlns:p14="http://schemas.microsoft.com/office/powerpoint/2010/main" val="3441210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Ethics in I/O Psychology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Ethical dilemmas: Ambiguous situations that require personal judgments of what is right or wrong.</a:t>
            </a:r>
            <a:br>
              <a:rPr lang="en-US" altLang="en-US" dirty="0"/>
            </a:br>
            <a:endParaRPr lang="en-US" altLang="en-US" dirty="0"/>
          </a:p>
          <a:p>
            <a:r>
              <a:rPr lang="en-US" altLang="en-US" dirty="0"/>
              <a:t>Two types</a:t>
            </a:r>
          </a:p>
          <a:p>
            <a:pPr lvl="1"/>
            <a:r>
              <a:rPr lang="en-US" altLang="en-US" dirty="0"/>
              <a:t>Type A</a:t>
            </a:r>
          </a:p>
          <a:p>
            <a:pPr lvl="1"/>
            <a:r>
              <a:rPr lang="en-US" altLang="en-US" dirty="0"/>
              <a:t>Type B</a:t>
            </a:r>
          </a:p>
        </p:txBody>
      </p:sp>
    </p:spTree>
    <p:extLst>
      <p:ext uri="{BB962C8B-B14F-4D97-AF65-F5344CB8AC3E}">
        <p14:creationId xmlns:p14="http://schemas.microsoft.com/office/powerpoint/2010/main" val="1471556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45E70-A05B-9349-8354-A960C6ED785C}"/>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4121E9A3-4FC0-5840-8FF0-A9CE838DA684}"/>
              </a:ext>
            </a:extLst>
          </p:cNvPr>
          <p:cNvSpPr>
            <a:spLocks noGrp="1"/>
          </p:cNvSpPr>
          <p:nvPr>
            <p:ph type="body" sz="quarter" idx="15"/>
          </p:nvPr>
        </p:nvSpPr>
        <p:spPr/>
        <p:txBody>
          <a:bodyPr/>
          <a:lstStyle/>
          <a:p>
            <a:r>
              <a:rPr lang="en-US" dirty="0"/>
              <a:t>Consider the educational requirements for a graduate program. Do you have any concerns? </a:t>
            </a:r>
            <a:br>
              <a:rPr lang="en-US" dirty="0"/>
            </a:br>
            <a:endParaRPr lang="en-US" dirty="0"/>
          </a:p>
          <a:p>
            <a:r>
              <a:rPr lang="en-US" dirty="0"/>
              <a:t>When would you use an experimental design over a quasi-experiment when conducting research? </a:t>
            </a:r>
            <a:br>
              <a:rPr lang="en-US" dirty="0"/>
            </a:br>
            <a:endParaRPr lang="en-US" dirty="0"/>
          </a:p>
          <a:p>
            <a:r>
              <a:rPr lang="en-US" dirty="0"/>
              <a:t>Why is random sampling often unrealistic?</a:t>
            </a:r>
          </a:p>
        </p:txBody>
      </p:sp>
    </p:spTree>
    <p:extLst>
      <p:ext uri="{BB962C8B-B14F-4D97-AF65-F5344CB8AC3E}">
        <p14:creationId xmlns:p14="http://schemas.microsoft.com/office/powerpoint/2010/main" val="33995439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sz="3600"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7"/>
          </p:nvPr>
        </p:nvSpPr>
        <p:spPr/>
        <p:txBody>
          <a:bodyPr>
            <a:normAutofit/>
          </a:bodyPr>
          <a:lstStyle/>
          <a:p>
            <a:pPr marL="0" indent="0">
              <a:lnSpc>
                <a:spcPct val="100000"/>
              </a:lnSpc>
              <a:spcAft>
                <a:spcPts val="1800"/>
              </a:spcAft>
              <a:buNone/>
            </a:pPr>
            <a:r>
              <a:rPr lang="en-US" sz="2400" dirty="0"/>
              <a:t>Now that the lesson has ended, you should have learned how to:</a:t>
            </a:r>
          </a:p>
          <a:p>
            <a:pPr>
              <a:lnSpc>
                <a:spcPct val="100000"/>
              </a:lnSpc>
              <a:buFont typeface="Arial" panose="020B0604020202020204" pitchFamily="34" charset="0"/>
              <a:buChar char="•"/>
            </a:pPr>
            <a:r>
              <a:rPr lang="en-US" altLang="en-US" sz="2400" dirty="0"/>
              <a:t>Define I/O psychology </a:t>
            </a:r>
          </a:p>
          <a:p>
            <a:pPr>
              <a:lnSpc>
                <a:spcPct val="100000"/>
              </a:lnSpc>
              <a:buFont typeface="Arial" panose="020B0604020202020204" pitchFamily="34" charset="0"/>
              <a:buChar char="•"/>
            </a:pPr>
            <a:r>
              <a:rPr lang="en-US" altLang="en-US" sz="2400" dirty="0"/>
              <a:t>Describe what I/O psychologists do</a:t>
            </a:r>
          </a:p>
          <a:p>
            <a:pPr>
              <a:lnSpc>
                <a:spcPct val="100000"/>
              </a:lnSpc>
              <a:buFont typeface="Arial" panose="020B0604020202020204" pitchFamily="34" charset="0"/>
              <a:buChar char="•"/>
            </a:pPr>
            <a:r>
              <a:rPr lang="en-US" altLang="en-US" sz="2400" dirty="0"/>
              <a:t>Summarize the history of I/O psychology</a:t>
            </a:r>
          </a:p>
          <a:p>
            <a:pPr>
              <a:lnSpc>
                <a:spcPct val="100000"/>
              </a:lnSpc>
              <a:buFont typeface="Arial" panose="020B0604020202020204" pitchFamily="34" charset="0"/>
              <a:buChar char="•"/>
            </a:pPr>
            <a:r>
              <a:rPr lang="en-US" altLang="en-US" sz="2400" dirty="0"/>
              <a:t>List the admissions requirements for graduate programs in I/O psychology</a:t>
            </a:r>
          </a:p>
          <a:p>
            <a:pPr>
              <a:lnSpc>
                <a:spcPct val="100000"/>
              </a:lnSpc>
              <a:buFont typeface="Arial" panose="020B0604020202020204" pitchFamily="34" charset="0"/>
              <a:buChar char="•"/>
            </a:pPr>
            <a:r>
              <a:rPr lang="en-US" altLang="en-US" sz="2400" dirty="0"/>
              <a:t>Explain the importance of conducting research</a:t>
            </a:r>
          </a:p>
          <a:p>
            <a:pPr>
              <a:lnSpc>
                <a:spcPct val="100000"/>
              </a:lnSpc>
              <a:buFont typeface="Arial" panose="020B0604020202020204" pitchFamily="34" charset="0"/>
              <a:buChar char="•"/>
            </a:pPr>
            <a:r>
              <a:rPr lang="en-US" altLang="en-US" sz="2400" dirty="0"/>
              <a:t>Describe how to evaluate I/O psychology research</a:t>
            </a:r>
          </a:p>
          <a:p>
            <a:pPr>
              <a:lnSpc>
                <a:spcPct val="100000"/>
              </a:lnSpc>
              <a:buFont typeface="Arial" panose="020B0604020202020204" pitchFamily="34" charset="0"/>
              <a:buChar char="•"/>
            </a:pPr>
            <a:r>
              <a:rPr lang="en-US" altLang="en-US" sz="2400" dirty="0"/>
              <a:t>Differentiate various research methods</a:t>
            </a:r>
          </a:p>
        </p:txBody>
      </p:sp>
    </p:spTree>
    <p:extLst>
      <p:ext uri="{BB962C8B-B14F-4D97-AF65-F5344CB8AC3E}">
        <p14:creationId xmlns:p14="http://schemas.microsoft.com/office/powerpoint/2010/main" val="369374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I/O Graduate Programs</a:t>
            </a:r>
            <a:endParaRPr lang="en-IN" dirty="0"/>
          </a:p>
        </p:txBody>
      </p:sp>
      <p:graphicFrame>
        <p:nvGraphicFramePr>
          <p:cNvPr id="8" name="Group 3">
            <a:extLst>
              <a:ext uri="{FF2B5EF4-FFF2-40B4-BE49-F238E27FC236}">
                <a16:creationId xmlns:a16="http://schemas.microsoft.com/office/drawing/2014/main" id="{82DA1056-18C6-443E-9270-28A3A5DE55F2}"/>
              </a:ext>
            </a:extLst>
          </p:cNvPr>
          <p:cNvGraphicFramePr>
            <a:graphicFrameLocks noGrp="1"/>
          </p:cNvGraphicFramePr>
          <p:nvPr>
            <p:ph type="tbl" sz="quarter" idx="18"/>
            <p:extLst>
              <p:ext uri="{D42A27DB-BD31-4B8C-83A1-F6EECF244321}">
                <p14:modId xmlns:p14="http://schemas.microsoft.com/office/powerpoint/2010/main" val="1624195022"/>
              </p:ext>
            </p:extLst>
          </p:nvPr>
        </p:nvGraphicFramePr>
        <p:xfrm>
          <a:off x="3065649" y="1412282"/>
          <a:ext cx="6060701" cy="2299725"/>
        </p:xfrm>
        <a:graphic>
          <a:graphicData uri="http://schemas.openxmlformats.org/drawingml/2006/table">
            <a:tbl>
              <a:tblPr firstRow="1"/>
              <a:tblGrid>
                <a:gridCol w="2066925">
                  <a:extLst>
                    <a:ext uri="{9D8B030D-6E8A-4147-A177-3AD203B41FA5}">
                      <a16:colId xmlns:a16="http://schemas.microsoft.com/office/drawing/2014/main" val="20000"/>
                    </a:ext>
                  </a:extLst>
                </a:gridCol>
                <a:gridCol w="1922929">
                  <a:extLst>
                    <a:ext uri="{9D8B030D-6E8A-4147-A177-3AD203B41FA5}">
                      <a16:colId xmlns:a16="http://schemas.microsoft.com/office/drawing/2014/main" val="20001"/>
                    </a:ext>
                  </a:extLst>
                </a:gridCol>
                <a:gridCol w="2070847">
                  <a:extLst>
                    <a:ext uri="{9D8B030D-6E8A-4147-A177-3AD203B41FA5}">
                      <a16:colId xmlns:a16="http://schemas.microsoft.com/office/drawing/2014/main" val="20002"/>
                    </a:ext>
                  </a:extLst>
                </a:gridCol>
              </a:tblGrid>
              <a:tr h="459945">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Characteristic</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Degree: M.A.</a:t>
                      </a:r>
                      <a:endParaRPr kumimoji="0" lang="en-US" altLang="en-US" sz="1800" b="1" i="0" u="none" strike="noStrike" cap="none" normalizeH="0" baseline="3000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Degree: Ph.D.</a:t>
                      </a:r>
                      <a:endParaRPr kumimoji="0" lang="en-US" altLang="en-US" sz="1800" b="1" i="0" u="none" strike="noStrike" cap="none" normalizeH="0" baseline="3000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2691253882"/>
                  </a:ext>
                </a:extLst>
              </a:tr>
              <a:tr h="45994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Average GPA</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3.41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3.58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45994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Years to complete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45994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Internship</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Yes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Yes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45994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Dissertation</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No</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Yes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892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20E44C70-B8E4-457D-BCA4-0BADFC610205}"/>
              </a:ext>
            </a:extLst>
          </p:cNvPr>
          <p:cNvSpPr>
            <a:spLocks noChangeArrowheads="1"/>
          </p:cNvSpPr>
          <p:nvPr/>
        </p:nvSpPr>
        <p:spPr bwMode="auto">
          <a:xfrm>
            <a:off x="1524000" y="-504825"/>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0" i="0" u="sng"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graphicFrame>
        <p:nvGraphicFramePr>
          <p:cNvPr id="22557" name="Group 29">
            <a:extLst>
              <a:ext uri="{FF2B5EF4-FFF2-40B4-BE49-F238E27FC236}">
                <a16:creationId xmlns:a16="http://schemas.microsoft.com/office/drawing/2014/main" id="{C9B440CA-CA5C-4EE1-8D66-B426355538B2}"/>
              </a:ext>
            </a:extLst>
          </p:cNvPr>
          <p:cNvGraphicFramePr>
            <a:graphicFrameLocks noGrp="1"/>
          </p:cNvGraphicFramePr>
          <p:nvPr>
            <p:ph idx="4294967295"/>
          </p:nvPr>
        </p:nvGraphicFramePr>
        <p:xfrm>
          <a:off x="2500314" y="2124076"/>
          <a:ext cx="7267575" cy="3667125"/>
        </p:xfrm>
        <a:graphic>
          <a:graphicData uri="http://schemas.openxmlformats.org/drawingml/2006/table">
            <a:tbl>
              <a:tblPr/>
              <a:tblGrid>
                <a:gridCol w="4205287">
                  <a:extLst>
                    <a:ext uri="{9D8B030D-6E8A-4147-A177-3AD203B41FA5}">
                      <a16:colId xmlns:a16="http://schemas.microsoft.com/office/drawing/2014/main" val="20000"/>
                    </a:ext>
                  </a:extLst>
                </a:gridCol>
                <a:gridCol w="3062288">
                  <a:extLst>
                    <a:ext uri="{9D8B030D-6E8A-4147-A177-3AD203B41FA5}">
                      <a16:colId xmlns:a16="http://schemas.microsoft.com/office/drawing/2014/main" val="20001"/>
                    </a:ext>
                  </a:extLst>
                </a:gridCol>
              </a:tblGrid>
              <a:tr h="39052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r>
                        <a:rPr kumimoji="0" lang="en-US" sz="2000" b="0" i="0" u="none" strike="noStrike" cap="none" normalizeH="0" baseline="0" dirty="0">
                          <a:ln>
                            <a:noFill/>
                          </a:ln>
                          <a:solidFill>
                            <a:schemeClr val="tx1"/>
                          </a:solidFill>
                          <a:effectLst/>
                          <a:latin typeface="Arial" pitchFamily="-106" charset="0"/>
                        </a:rPr>
                        <a:t>M.A.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r>
                        <a:rPr kumimoji="0" lang="en-US" sz="2000" b="0" i="0" u="none" strike="noStrike" cap="none" normalizeH="0" baseline="0" dirty="0">
                          <a:ln>
                            <a:noFill/>
                          </a:ln>
                          <a:solidFill>
                            <a:schemeClr val="tx1"/>
                          </a:solidFill>
                          <a:effectLst/>
                          <a:latin typeface="Arial" pitchFamily="-106" charset="0"/>
                        </a:rPr>
                        <a:t>$80,750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28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r>
                        <a:rPr kumimoji="0" lang="en-US" sz="2000" b="0" i="0" u="none" strike="noStrike" cap="none" normalizeH="0" baseline="0">
                          <a:ln>
                            <a:noFill/>
                          </a:ln>
                          <a:solidFill>
                            <a:schemeClr val="tx1"/>
                          </a:solidFill>
                          <a:effectLst/>
                          <a:latin typeface="Arial" pitchFamily="-106" charset="0"/>
                        </a:rPr>
                        <a:t>Ph.D.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r>
                        <a:rPr kumimoji="0" lang="en-US" sz="2000" b="0" i="0" u="none" strike="noStrike" cap="none" normalizeH="0" baseline="0" dirty="0">
                          <a:ln>
                            <a:noFill/>
                          </a:ln>
                          <a:solidFill>
                            <a:schemeClr val="tx1"/>
                          </a:solidFill>
                          <a:effectLst/>
                          <a:latin typeface="Arial" pitchFamily="-106" charset="0"/>
                        </a:rPr>
                        <a:t>$113,200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0045">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1005">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76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672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960">
                <a:tc>
                  <a:txBody>
                    <a:body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itchFamily="-106" charset="0"/>
                        <a:buNone/>
                        <a:tabLst/>
                        <a:defRPr/>
                      </a:pPr>
                      <a:endParaRPr kumimoji="0" lang="en-US" sz="2000" b="0" i="0" u="none" strike="noStrike" cap="none" normalizeH="0" baseline="0" dirty="0">
                        <a:ln>
                          <a:noFill/>
                        </a:ln>
                        <a:solidFill>
                          <a:schemeClr val="tx1"/>
                        </a:solidFill>
                        <a:effectLst/>
                        <a:latin typeface="Arial" pitchFamily="-106"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itchFamily="-106" charset="0"/>
                        <a:buNone/>
                        <a:tabLst/>
                      </a:pPr>
                      <a:endParaRPr kumimoji="0" lang="en-US" sz="2000" b="0" i="0" u="none" strike="noStrike" cap="none" normalizeH="0" baseline="0" dirty="0">
                        <a:ln>
                          <a:noFill/>
                        </a:ln>
                        <a:solidFill>
                          <a:schemeClr val="tx1"/>
                        </a:solidFill>
                        <a:effectLst/>
                        <a:latin typeface="Arial" pitchFamily="-106"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0275" name="Title 1">
            <a:extLst>
              <a:ext uri="{FF2B5EF4-FFF2-40B4-BE49-F238E27FC236}">
                <a16:creationId xmlns:a16="http://schemas.microsoft.com/office/drawing/2014/main" id="{57E748D7-AD13-4D14-8F0C-F7B338C5141A}"/>
              </a:ext>
            </a:extLst>
          </p:cNvPr>
          <p:cNvSpPr txBox="1">
            <a:spLocks/>
          </p:cNvSpPr>
          <p:nvPr/>
        </p:nvSpPr>
        <p:spPr bwMode="auto">
          <a:xfrm>
            <a:off x="2286000" y="533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3300" b="0" i="0" u="none" strike="noStrike" kern="1200" cap="none" spc="0" normalizeH="0" baseline="0" noProof="0">
                <a:ln>
                  <a:noFill/>
                </a:ln>
                <a:solidFill>
                  <a:srgbClr val="336666"/>
                </a:solidFill>
                <a:effectLst/>
                <a:uLnTx/>
                <a:uFillTx/>
                <a:latin typeface="Arial Black" panose="020B0A04020102020204" pitchFamily="34" charset="0"/>
                <a:ea typeface="MS PGothic" panose="020B0600070205080204" pitchFamily="34" charset="-128"/>
                <a:cs typeface="+mn-cs"/>
              </a:rPr>
              <a:t>Industrial-Organizational Psychology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a:extLst>
              <a:ext uri="{FF2B5EF4-FFF2-40B4-BE49-F238E27FC236}">
                <a16:creationId xmlns:a16="http://schemas.microsoft.com/office/drawing/2014/main" id="{2A32B6FA-C10B-49C1-9852-C06A74F97DD8}"/>
              </a:ext>
            </a:extLst>
          </p:cNvPr>
          <p:cNvSpPr>
            <a:spLocks noChangeArrowheads="1"/>
          </p:cNvSpPr>
          <p:nvPr/>
        </p:nvSpPr>
        <p:spPr bwMode="auto">
          <a:xfrm>
            <a:off x="1524000" y="-504825"/>
            <a:ext cx="914400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altLang="en-US" sz="1800" b="0" i="0" u="sng"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rPr>
              <a:t> </a:t>
            </a: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Times New Roman" panose="02020603050405020304" pitchFamily="18" charset="0"/>
            </a:endParaRPr>
          </a:p>
        </p:txBody>
      </p:sp>
      <p:graphicFrame>
        <p:nvGraphicFramePr>
          <p:cNvPr id="22557" name="Group 29">
            <a:extLst>
              <a:ext uri="{FF2B5EF4-FFF2-40B4-BE49-F238E27FC236}">
                <a16:creationId xmlns:a16="http://schemas.microsoft.com/office/drawing/2014/main" id="{A40007B3-F3CE-4881-9F49-D704C66C6F2F}"/>
              </a:ext>
            </a:extLst>
          </p:cNvPr>
          <p:cNvGraphicFramePr>
            <a:graphicFrameLocks noGrp="1"/>
          </p:cNvGraphicFramePr>
          <p:nvPr>
            <p:ph idx="4294967295"/>
          </p:nvPr>
        </p:nvGraphicFramePr>
        <p:xfrm>
          <a:off x="2500314" y="2124075"/>
          <a:ext cx="7267575" cy="3667128"/>
        </p:xfrm>
        <a:graphic>
          <a:graphicData uri="http://schemas.openxmlformats.org/drawingml/2006/table">
            <a:tbl>
              <a:tblPr/>
              <a:tblGrid>
                <a:gridCol w="4205287">
                  <a:extLst>
                    <a:ext uri="{9D8B030D-6E8A-4147-A177-3AD203B41FA5}">
                      <a16:colId xmlns:a16="http://schemas.microsoft.com/office/drawing/2014/main" val="20000"/>
                    </a:ext>
                  </a:extLst>
                </a:gridCol>
                <a:gridCol w="3062288">
                  <a:extLst>
                    <a:ext uri="{9D8B030D-6E8A-4147-A177-3AD203B41FA5}">
                      <a16:colId xmlns:a16="http://schemas.microsoft.com/office/drawing/2014/main" val="20001"/>
                    </a:ext>
                  </a:extLst>
                </a:gridCol>
              </a:tblGrid>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M.A.</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$80,750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Ph.D.</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$113,200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Applied – Self Employed</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$196,051</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761">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Applied – Consulting Firm</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$129,496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Academic</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r>
                        <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rPr>
                        <a:t>$104,000</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7112">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309">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41401">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2000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0000"/>
                        <a:buFont typeface="Wingdings" panose="05000000000000000000" pitchFamily="2" charset="2"/>
                        <a:defRPr sz="27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defRPr sz="22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defRPr sz="20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defRPr>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defRPr>
                          <a:solidFill>
                            <a:schemeClr val="tx1"/>
                          </a:solidFill>
                          <a:latin typeface="Arial" panose="020B0604020202020204" pitchFamily="34" charset="0"/>
                          <a:ea typeface="MS PGothic"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
                          <a:schemeClr val="bg2"/>
                        </a:buClr>
                        <a:buSzPct val="70000"/>
                        <a:buFont typeface="Times New Roman" panose="02020603050405020304" pitchFamily="18" charset="0"/>
                        <a:buNone/>
                        <a:tabLst/>
                      </a:pPr>
                      <a:endParaRPr kumimoji="0" lang="en-US" altLang="en-US" sz="2000" b="0" i="0" u="none" strike="noStrike" cap="none" normalizeH="0" baseline="0">
                        <a:ln>
                          <a:noFill/>
                        </a:ln>
                        <a:solidFill>
                          <a:schemeClr val="tx1"/>
                        </a:solidFill>
                        <a:effectLst/>
                        <a:latin typeface="Arial" panose="020B0604020202020204" pitchFamily="34" charset="0"/>
                        <a:ea typeface="MS PGothic" panose="020B0600070205080204" pitchFamily="34" charset="-128"/>
                      </a:endParaRP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2323" name="Title 1">
            <a:extLst>
              <a:ext uri="{FF2B5EF4-FFF2-40B4-BE49-F238E27FC236}">
                <a16:creationId xmlns:a16="http://schemas.microsoft.com/office/drawing/2014/main" id="{5A32AD0F-E76C-4339-AD24-5170AD3E9566}"/>
              </a:ext>
            </a:extLst>
          </p:cNvPr>
          <p:cNvSpPr txBox="1">
            <a:spLocks/>
          </p:cNvSpPr>
          <p:nvPr/>
        </p:nvSpPr>
        <p:spPr bwMode="auto">
          <a:xfrm>
            <a:off x="2286000" y="533400"/>
            <a:ext cx="7696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bg2"/>
              </a:buClr>
              <a:buSzPct val="70000"/>
              <a:buFont typeface="Wingdings" panose="05000000000000000000" pitchFamily="2" charset="2"/>
              <a:buChar char="l"/>
              <a:defRPr sz="3100">
                <a:solidFill>
                  <a:schemeClr val="tx1"/>
                </a:solidFill>
                <a:latin typeface="Arial" panose="020B0604020202020204" pitchFamily="34" charset="0"/>
                <a:ea typeface="MS PGothic" panose="020B0600070205080204" pitchFamily="34" charset="-128"/>
              </a:defRPr>
            </a:lvl1pPr>
            <a:lvl2pPr marL="742950" indent="-285750">
              <a:spcBef>
                <a:spcPct val="20000"/>
              </a:spcBef>
              <a:buClr>
                <a:schemeClr val="accent1"/>
              </a:buClr>
              <a:buSzPct val="150000"/>
              <a:buChar char="•"/>
              <a:defRPr sz="2600">
                <a:solidFill>
                  <a:schemeClr val="tx1"/>
                </a:solidFill>
                <a:latin typeface="Arial" panose="020B0604020202020204" pitchFamily="34" charset="0"/>
                <a:ea typeface="MS PGothic" panose="020B0600070205080204" pitchFamily="34" charset="-128"/>
              </a:defRPr>
            </a:lvl2pPr>
            <a:lvl3pPr marL="1143000" indent="-228600">
              <a:spcBef>
                <a:spcPct val="20000"/>
              </a:spcBef>
              <a:buClr>
                <a:schemeClr val="tx1"/>
              </a:buClr>
              <a:buSzPct val="150000"/>
              <a:buChar char="•"/>
              <a:defRPr sz="2200">
                <a:solidFill>
                  <a:schemeClr val="tx1"/>
                </a:solidFill>
                <a:latin typeface="Arial" panose="020B0604020202020204" pitchFamily="34" charset="0"/>
                <a:ea typeface="MS PGothic" panose="020B0600070205080204" pitchFamily="34" charset="-128"/>
              </a:defRPr>
            </a:lvl3pPr>
            <a:lvl4pPr marL="1600200" indent="-228600">
              <a:spcBef>
                <a:spcPct val="20000"/>
              </a:spcBef>
              <a:buClr>
                <a:schemeClr val="tx2"/>
              </a:buClr>
              <a:buSzPct val="150000"/>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lr>
                <a:schemeClr val="folHlink"/>
              </a:buClr>
              <a:buSzPct val="150000"/>
              <a:buChar char="•"/>
              <a:defRPr sz="20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 typeface="Wingdings" panose="05000000000000000000" pitchFamily="2" charset="2"/>
              <a:buNone/>
              <a:tabLst/>
              <a:defRPr/>
            </a:pPr>
            <a:r>
              <a:rPr kumimoji="0" lang="en-US" altLang="en-US" sz="3300" b="0" i="0" u="none" strike="noStrike" kern="1200" cap="none" spc="0" normalizeH="0" baseline="0" noProof="0">
                <a:ln>
                  <a:noFill/>
                </a:ln>
                <a:solidFill>
                  <a:srgbClr val="336666"/>
                </a:solidFill>
                <a:effectLst/>
                <a:uLnTx/>
                <a:uFillTx/>
                <a:latin typeface="Arial Black" panose="020B0A04020102020204" pitchFamily="34" charset="0"/>
                <a:ea typeface="MS PGothic" panose="020B0600070205080204" pitchFamily="34" charset="-128"/>
                <a:cs typeface="+mn-cs"/>
              </a:rPr>
              <a:t>Industrial-Organizational Psychology</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ags/tag10.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00.xml><?xml version="1.0" encoding="utf-8"?>
<p:tagLst xmlns:a="http://schemas.openxmlformats.org/drawingml/2006/main" xmlns:r="http://schemas.openxmlformats.org/officeDocument/2006/relationships" xmlns:p="http://schemas.openxmlformats.org/presentationml/2006/main">
  <p:tag name="AS_UNIQUEID" val="3316"/>
</p:tagLst>
</file>

<file path=ppt/tags/tag101.xml><?xml version="1.0" encoding="utf-8"?>
<p:tagLst xmlns:a="http://schemas.openxmlformats.org/drawingml/2006/main" xmlns:r="http://schemas.openxmlformats.org/officeDocument/2006/relationships" xmlns:p="http://schemas.openxmlformats.org/presentationml/2006/main">
  <p:tag name="AS_UNIQUEID" val="3317"/>
</p:tagLst>
</file>

<file path=ppt/tags/tag102.xml><?xml version="1.0" encoding="utf-8"?>
<p:tagLst xmlns:a="http://schemas.openxmlformats.org/drawingml/2006/main" xmlns:r="http://schemas.openxmlformats.org/officeDocument/2006/relationships" xmlns:p="http://schemas.openxmlformats.org/presentationml/2006/main">
  <p:tag name="AS_UNIQUEID" val="3318"/>
</p:tagLst>
</file>

<file path=ppt/tags/tag103.xml><?xml version="1.0" encoding="utf-8"?>
<p:tagLst xmlns:a="http://schemas.openxmlformats.org/drawingml/2006/main" xmlns:r="http://schemas.openxmlformats.org/officeDocument/2006/relationships" xmlns:p="http://schemas.openxmlformats.org/presentationml/2006/main">
  <p:tag name="AS_UNIQUEID" val="3319"/>
</p:tagLst>
</file>

<file path=ppt/tags/tag104.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05.xml><?xml version="1.0" encoding="utf-8"?>
<p:tagLst xmlns:a="http://schemas.openxmlformats.org/drawingml/2006/main" xmlns:r="http://schemas.openxmlformats.org/officeDocument/2006/relationships" xmlns:p="http://schemas.openxmlformats.org/presentationml/2006/main">
  <p:tag name="AS_UNIQUEID" val="3350"/>
</p:tagLst>
</file>

<file path=ppt/tags/tag106.xml><?xml version="1.0" encoding="utf-8"?>
<p:tagLst xmlns:a="http://schemas.openxmlformats.org/drawingml/2006/main" xmlns:r="http://schemas.openxmlformats.org/officeDocument/2006/relationships" xmlns:p="http://schemas.openxmlformats.org/presentationml/2006/main">
  <p:tag name="AS_UNIQUEID" val="3351"/>
</p:tagLst>
</file>

<file path=ppt/tags/tag107.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08.xml><?xml version="1.0" encoding="utf-8"?>
<p:tagLst xmlns:a="http://schemas.openxmlformats.org/drawingml/2006/main" xmlns:r="http://schemas.openxmlformats.org/officeDocument/2006/relationships" xmlns:p="http://schemas.openxmlformats.org/presentationml/2006/main">
  <p:tag name="AS_UNIQUEID" val="3350"/>
</p:tagLst>
</file>

<file path=ppt/tags/tag109.xml><?xml version="1.0" encoding="utf-8"?>
<p:tagLst xmlns:a="http://schemas.openxmlformats.org/drawingml/2006/main" xmlns:r="http://schemas.openxmlformats.org/officeDocument/2006/relationships" xmlns:p="http://schemas.openxmlformats.org/presentationml/2006/main">
  <p:tag name="AS_UNIQUEID" val="3351"/>
</p:tagLst>
</file>

<file path=ppt/tags/tag11.xml><?xml version="1.0" encoding="utf-8"?>
<p:tagLst xmlns:a="http://schemas.openxmlformats.org/drawingml/2006/main" xmlns:r="http://schemas.openxmlformats.org/officeDocument/2006/relationships" xmlns:p="http://schemas.openxmlformats.org/presentationml/2006/main">
  <p:tag name="AS_UNIQUEID" val="3350"/>
</p:tagLst>
</file>

<file path=ppt/tags/tag110.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11.xml><?xml version="1.0" encoding="utf-8"?>
<p:tagLst xmlns:a="http://schemas.openxmlformats.org/drawingml/2006/main" xmlns:r="http://schemas.openxmlformats.org/officeDocument/2006/relationships" xmlns:p="http://schemas.openxmlformats.org/presentationml/2006/main">
  <p:tag name="AS_UNIQUEID" val="3350"/>
</p:tagLst>
</file>

<file path=ppt/tags/tag112.xml><?xml version="1.0" encoding="utf-8"?>
<p:tagLst xmlns:a="http://schemas.openxmlformats.org/drawingml/2006/main" xmlns:r="http://schemas.openxmlformats.org/officeDocument/2006/relationships" xmlns:p="http://schemas.openxmlformats.org/presentationml/2006/main">
  <p:tag name="AS_UNIQUEID" val="3351"/>
</p:tagLst>
</file>

<file path=ppt/tags/tag113.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14.xml><?xml version="1.0" encoding="utf-8"?>
<p:tagLst xmlns:a="http://schemas.openxmlformats.org/drawingml/2006/main" xmlns:r="http://schemas.openxmlformats.org/officeDocument/2006/relationships" xmlns:p="http://schemas.openxmlformats.org/presentationml/2006/main">
  <p:tag name="AS_UNIQUEID" val="3350"/>
</p:tagLst>
</file>

<file path=ppt/tags/tag115.xml><?xml version="1.0" encoding="utf-8"?>
<p:tagLst xmlns:a="http://schemas.openxmlformats.org/drawingml/2006/main" xmlns:r="http://schemas.openxmlformats.org/officeDocument/2006/relationships" xmlns:p="http://schemas.openxmlformats.org/presentationml/2006/main">
  <p:tag name="AS_UNIQUEID" val="3351"/>
</p:tagLst>
</file>

<file path=ppt/tags/tag116.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17.xml><?xml version="1.0" encoding="utf-8"?>
<p:tagLst xmlns:a="http://schemas.openxmlformats.org/drawingml/2006/main" xmlns:r="http://schemas.openxmlformats.org/officeDocument/2006/relationships" xmlns:p="http://schemas.openxmlformats.org/presentationml/2006/main">
  <p:tag name="AS_UNIQUEID" val="3350"/>
</p:tagLst>
</file>

<file path=ppt/tags/tag118.xml><?xml version="1.0" encoding="utf-8"?>
<p:tagLst xmlns:a="http://schemas.openxmlformats.org/drawingml/2006/main" xmlns:r="http://schemas.openxmlformats.org/officeDocument/2006/relationships" xmlns:p="http://schemas.openxmlformats.org/presentationml/2006/main">
  <p:tag name="AS_UNIQUEID" val="3351"/>
</p:tagLst>
</file>

<file path=ppt/tags/tag119.xml><?xml version="1.0" encoding="utf-8"?>
<p:tagLst xmlns:a="http://schemas.openxmlformats.org/drawingml/2006/main" xmlns:r="http://schemas.openxmlformats.org/officeDocument/2006/relationships" xmlns:p="http://schemas.openxmlformats.org/presentationml/2006/main">
  <p:tag name="AS_UNIQUEID" val="3349"/>
  <p:tag name="BAINBULLETSACTIVATED" val="False"/>
</p:tagLst>
</file>

<file path=ppt/tags/tag12.xml><?xml version="1.0" encoding="utf-8"?>
<p:tagLst xmlns:a="http://schemas.openxmlformats.org/drawingml/2006/main" xmlns:r="http://schemas.openxmlformats.org/officeDocument/2006/relationships" xmlns:p="http://schemas.openxmlformats.org/presentationml/2006/main">
  <p:tag name="AS_UNIQUEID" val="3351"/>
</p:tagLst>
</file>

<file path=ppt/tags/tag120.xml><?xml version="1.0" encoding="utf-8"?>
<p:tagLst xmlns:a="http://schemas.openxmlformats.org/drawingml/2006/main" xmlns:r="http://schemas.openxmlformats.org/officeDocument/2006/relationships" xmlns:p="http://schemas.openxmlformats.org/presentationml/2006/main">
  <p:tag name="AS_UNIQUEID" val="3350"/>
</p:tagLst>
</file>

<file path=ppt/tags/tag121.xml><?xml version="1.0" encoding="utf-8"?>
<p:tagLst xmlns:a="http://schemas.openxmlformats.org/drawingml/2006/main" xmlns:r="http://schemas.openxmlformats.org/officeDocument/2006/relationships" xmlns:p="http://schemas.openxmlformats.org/presentationml/2006/main">
  <p:tag name="AS_UNIQUEID" val="3351"/>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boVKSzRARCaygpp8fZaUR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dLlM6LBRTkKQlG7I4POak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SiZNRoSwCthU0hjGfJFVp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15.xml><?xml version="1.0" encoding="utf-8"?>
<p:tagLst xmlns:a="http://schemas.openxmlformats.org/drawingml/2006/main" xmlns:r="http://schemas.openxmlformats.org/officeDocument/2006/relationships" xmlns:p="http://schemas.openxmlformats.org/presentationml/2006/main">
  <p:tag name="AS_UNIQUEID" val="3315"/>
</p:tagLst>
</file>

<file path=ppt/tags/tag16.xml><?xml version="1.0" encoding="utf-8"?>
<p:tagLst xmlns:a="http://schemas.openxmlformats.org/drawingml/2006/main" xmlns:r="http://schemas.openxmlformats.org/officeDocument/2006/relationships" xmlns:p="http://schemas.openxmlformats.org/presentationml/2006/main">
  <p:tag name="AS_UNIQUEID" val="3316"/>
</p:tagLst>
</file>

<file path=ppt/tags/tag17.xml><?xml version="1.0" encoding="utf-8"?>
<p:tagLst xmlns:a="http://schemas.openxmlformats.org/drawingml/2006/main" xmlns:r="http://schemas.openxmlformats.org/officeDocument/2006/relationships" xmlns:p="http://schemas.openxmlformats.org/presentationml/2006/main">
  <p:tag name="AS_UNIQUEID" val="3317"/>
</p:tagLst>
</file>

<file path=ppt/tags/tag18.xml><?xml version="1.0" encoding="utf-8"?>
<p:tagLst xmlns:a="http://schemas.openxmlformats.org/drawingml/2006/main" xmlns:r="http://schemas.openxmlformats.org/officeDocument/2006/relationships" xmlns:p="http://schemas.openxmlformats.org/presentationml/2006/main">
  <p:tag name="AS_UNIQUEID" val="3318"/>
</p:tagLst>
</file>

<file path=ppt/tags/tag19.xml><?xml version="1.0" encoding="utf-8"?>
<p:tagLst xmlns:a="http://schemas.openxmlformats.org/drawingml/2006/main" xmlns:r="http://schemas.openxmlformats.org/officeDocument/2006/relationships" xmlns:p="http://schemas.openxmlformats.org/presentationml/2006/main">
  <p:tag name="AS_UNIQUEID" val="3319"/>
</p:tagLst>
</file>

<file path=ppt/tags/tag2.xml><?xml version="1.0" encoding="utf-8"?>
<p:tagLst xmlns:a="http://schemas.openxmlformats.org/drawingml/2006/main" xmlns:r="http://schemas.openxmlformats.org/officeDocument/2006/relationships" xmlns:p="http://schemas.openxmlformats.org/presentationml/2006/main">
  <p:tag name="AS_UNIQUEID" val="5755"/>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22.xml><?xml version="1.0" encoding="utf-8"?>
<p:tagLst xmlns:a="http://schemas.openxmlformats.org/drawingml/2006/main" xmlns:r="http://schemas.openxmlformats.org/officeDocument/2006/relationships" xmlns:p="http://schemas.openxmlformats.org/presentationml/2006/main">
  <p:tag name="AS_UNIQUEID" val="3315"/>
</p:tagLst>
</file>

<file path=ppt/tags/tag23.xml><?xml version="1.0" encoding="utf-8"?>
<p:tagLst xmlns:a="http://schemas.openxmlformats.org/drawingml/2006/main" xmlns:r="http://schemas.openxmlformats.org/officeDocument/2006/relationships" xmlns:p="http://schemas.openxmlformats.org/presentationml/2006/main">
  <p:tag name="AS_UNIQUEID" val="3316"/>
</p:tagLst>
</file>

<file path=ppt/tags/tag24.xml><?xml version="1.0" encoding="utf-8"?>
<p:tagLst xmlns:a="http://schemas.openxmlformats.org/drawingml/2006/main" xmlns:r="http://schemas.openxmlformats.org/officeDocument/2006/relationships" xmlns:p="http://schemas.openxmlformats.org/presentationml/2006/main">
  <p:tag name="AS_UNIQUEID" val="3317"/>
</p:tagLst>
</file>

<file path=ppt/tags/tag25.xml><?xml version="1.0" encoding="utf-8"?>
<p:tagLst xmlns:a="http://schemas.openxmlformats.org/drawingml/2006/main" xmlns:r="http://schemas.openxmlformats.org/officeDocument/2006/relationships" xmlns:p="http://schemas.openxmlformats.org/presentationml/2006/main">
  <p:tag name="AS_UNIQUEID" val="3318"/>
</p:tagLst>
</file>

<file path=ppt/tags/tag26.xml><?xml version="1.0" encoding="utf-8"?>
<p:tagLst xmlns:a="http://schemas.openxmlformats.org/drawingml/2006/main" xmlns:r="http://schemas.openxmlformats.org/officeDocument/2006/relationships" xmlns:p="http://schemas.openxmlformats.org/presentationml/2006/main">
  <p:tag name="AS_UNIQUEID" val="3319"/>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29.xml><?xml version="1.0" encoding="utf-8"?>
<p:tagLst xmlns:a="http://schemas.openxmlformats.org/drawingml/2006/main" xmlns:r="http://schemas.openxmlformats.org/officeDocument/2006/relationships" xmlns:p="http://schemas.openxmlformats.org/presentationml/2006/main">
  <p:tag name="AS_UNIQUEID" val="3315"/>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CY7PBGiuSB6l5LXLe8ar6w"/>
</p:tagLst>
</file>

<file path=ppt/tags/tag30.xml><?xml version="1.0" encoding="utf-8"?>
<p:tagLst xmlns:a="http://schemas.openxmlformats.org/drawingml/2006/main" xmlns:r="http://schemas.openxmlformats.org/officeDocument/2006/relationships" xmlns:p="http://schemas.openxmlformats.org/presentationml/2006/main">
  <p:tag name="AS_UNIQUEID" val="3316"/>
</p:tagLst>
</file>

<file path=ppt/tags/tag31.xml><?xml version="1.0" encoding="utf-8"?>
<p:tagLst xmlns:a="http://schemas.openxmlformats.org/drawingml/2006/main" xmlns:r="http://schemas.openxmlformats.org/officeDocument/2006/relationships" xmlns:p="http://schemas.openxmlformats.org/presentationml/2006/main">
  <p:tag name="AS_UNIQUEID" val="3317"/>
</p:tagLst>
</file>

<file path=ppt/tags/tag32.xml><?xml version="1.0" encoding="utf-8"?>
<p:tagLst xmlns:a="http://schemas.openxmlformats.org/drawingml/2006/main" xmlns:r="http://schemas.openxmlformats.org/officeDocument/2006/relationships" xmlns:p="http://schemas.openxmlformats.org/presentationml/2006/main">
  <p:tag name="AS_UNIQUEID" val="3318"/>
</p:tagLst>
</file>

<file path=ppt/tags/tag33.xml><?xml version="1.0" encoding="utf-8"?>
<p:tagLst xmlns:a="http://schemas.openxmlformats.org/drawingml/2006/main" xmlns:r="http://schemas.openxmlformats.org/officeDocument/2006/relationships" xmlns:p="http://schemas.openxmlformats.org/presentationml/2006/main">
  <p:tag name="AS_UNIQUEID" val="3319"/>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36.xml><?xml version="1.0" encoding="utf-8"?>
<p:tagLst xmlns:a="http://schemas.openxmlformats.org/drawingml/2006/main" xmlns:r="http://schemas.openxmlformats.org/officeDocument/2006/relationships" xmlns:p="http://schemas.openxmlformats.org/presentationml/2006/main">
  <p:tag name="AS_UNIQUEID" val="3315"/>
</p:tagLst>
</file>

<file path=ppt/tags/tag37.xml><?xml version="1.0" encoding="utf-8"?>
<p:tagLst xmlns:a="http://schemas.openxmlformats.org/drawingml/2006/main" xmlns:r="http://schemas.openxmlformats.org/officeDocument/2006/relationships" xmlns:p="http://schemas.openxmlformats.org/presentationml/2006/main">
  <p:tag name="AS_UNIQUEID" val="3316"/>
</p:tagLst>
</file>

<file path=ppt/tags/tag38.xml><?xml version="1.0" encoding="utf-8"?>
<p:tagLst xmlns:a="http://schemas.openxmlformats.org/drawingml/2006/main" xmlns:r="http://schemas.openxmlformats.org/officeDocument/2006/relationships" xmlns:p="http://schemas.openxmlformats.org/presentationml/2006/main">
  <p:tag name="AS_UNIQUEID" val="3317"/>
</p:tagLst>
</file>

<file path=ppt/tags/tag39.xml><?xml version="1.0" encoding="utf-8"?>
<p:tagLst xmlns:a="http://schemas.openxmlformats.org/drawingml/2006/main" xmlns:r="http://schemas.openxmlformats.org/officeDocument/2006/relationships" xmlns:p="http://schemas.openxmlformats.org/presentationml/2006/main">
  <p:tag name="AS_UNIQUEID" val="3318"/>
</p:tagLst>
</file>

<file path=ppt/tags/tag4.xml><?xml version="1.0" encoding="utf-8"?>
<p:tagLst xmlns:a="http://schemas.openxmlformats.org/drawingml/2006/main" xmlns:r="http://schemas.openxmlformats.org/officeDocument/2006/relationships" xmlns:p="http://schemas.openxmlformats.org/presentationml/2006/main">
  <p:tag name="AS_UNIQUEID" val="3342"/>
</p:tagLst>
</file>

<file path=ppt/tags/tag40.xml><?xml version="1.0" encoding="utf-8"?>
<p:tagLst xmlns:a="http://schemas.openxmlformats.org/drawingml/2006/main" xmlns:r="http://schemas.openxmlformats.org/officeDocument/2006/relationships" xmlns:p="http://schemas.openxmlformats.org/presentationml/2006/main">
  <p:tag name="AS_UNIQUEID" val="3319"/>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43.xml><?xml version="1.0" encoding="utf-8"?>
<p:tagLst xmlns:a="http://schemas.openxmlformats.org/drawingml/2006/main" xmlns:r="http://schemas.openxmlformats.org/officeDocument/2006/relationships" xmlns:p="http://schemas.openxmlformats.org/presentationml/2006/main">
  <p:tag name="AS_UNIQUEID" val="3315"/>
</p:tagLst>
</file>

<file path=ppt/tags/tag44.xml><?xml version="1.0" encoding="utf-8"?>
<p:tagLst xmlns:a="http://schemas.openxmlformats.org/drawingml/2006/main" xmlns:r="http://schemas.openxmlformats.org/officeDocument/2006/relationships" xmlns:p="http://schemas.openxmlformats.org/presentationml/2006/main">
  <p:tag name="AS_UNIQUEID" val="3316"/>
</p:tagLst>
</file>

<file path=ppt/tags/tag45.xml><?xml version="1.0" encoding="utf-8"?>
<p:tagLst xmlns:a="http://schemas.openxmlformats.org/drawingml/2006/main" xmlns:r="http://schemas.openxmlformats.org/officeDocument/2006/relationships" xmlns:p="http://schemas.openxmlformats.org/presentationml/2006/main">
  <p:tag name="AS_UNIQUEID" val="3317"/>
</p:tagLst>
</file>

<file path=ppt/tags/tag46.xml><?xml version="1.0" encoding="utf-8"?>
<p:tagLst xmlns:a="http://schemas.openxmlformats.org/drawingml/2006/main" xmlns:r="http://schemas.openxmlformats.org/officeDocument/2006/relationships" xmlns:p="http://schemas.openxmlformats.org/presentationml/2006/main">
  <p:tag name="AS_UNIQUEID" val="3318"/>
</p:tagLst>
</file>

<file path=ppt/tags/tag47.xml><?xml version="1.0" encoding="utf-8"?>
<p:tagLst xmlns:a="http://schemas.openxmlformats.org/drawingml/2006/main" xmlns:r="http://schemas.openxmlformats.org/officeDocument/2006/relationships" xmlns:p="http://schemas.openxmlformats.org/presentationml/2006/main">
  <p:tag name="AS_UNIQUEID" val="3319"/>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5.xml><?xml version="1.0" encoding="utf-8"?>
<p:tagLst xmlns:a="http://schemas.openxmlformats.org/drawingml/2006/main" xmlns:r="http://schemas.openxmlformats.org/officeDocument/2006/relationships" xmlns:p="http://schemas.openxmlformats.org/presentationml/2006/main">
  <p:tag name="AS_UNIQUEID" val="3343"/>
</p:tagLst>
</file>

<file path=ppt/tags/tag50.xml><?xml version="1.0" encoding="utf-8"?>
<p:tagLst xmlns:a="http://schemas.openxmlformats.org/drawingml/2006/main" xmlns:r="http://schemas.openxmlformats.org/officeDocument/2006/relationships" xmlns:p="http://schemas.openxmlformats.org/presentationml/2006/main">
  <p:tag name="AS_UNIQUEID" val="3315"/>
</p:tagLst>
</file>

<file path=ppt/tags/tag51.xml><?xml version="1.0" encoding="utf-8"?>
<p:tagLst xmlns:a="http://schemas.openxmlformats.org/drawingml/2006/main" xmlns:r="http://schemas.openxmlformats.org/officeDocument/2006/relationships" xmlns:p="http://schemas.openxmlformats.org/presentationml/2006/main">
  <p:tag name="AS_UNIQUEID" val="3316"/>
</p:tagLst>
</file>

<file path=ppt/tags/tag52.xml><?xml version="1.0" encoding="utf-8"?>
<p:tagLst xmlns:a="http://schemas.openxmlformats.org/drawingml/2006/main" xmlns:r="http://schemas.openxmlformats.org/officeDocument/2006/relationships" xmlns:p="http://schemas.openxmlformats.org/presentationml/2006/main">
  <p:tag name="AS_UNIQUEID" val="3317"/>
</p:tagLst>
</file>

<file path=ppt/tags/tag53.xml><?xml version="1.0" encoding="utf-8"?>
<p:tagLst xmlns:a="http://schemas.openxmlformats.org/drawingml/2006/main" xmlns:r="http://schemas.openxmlformats.org/officeDocument/2006/relationships" xmlns:p="http://schemas.openxmlformats.org/presentationml/2006/main">
  <p:tag name="AS_UNIQUEID" val="3318"/>
</p:tagLst>
</file>

<file path=ppt/tags/tag54.xml><?xml version="1.0" encoding="utf-8"?>
<p:tagLst xmlns:a="http://schemas.openxmlformats.org/drawingml/2006/main" xmlns:r="http://schemas.openxmlformats.org/officeDocument/2006/relationships" xmlns:p="http://schemas.openxmlformats.org/presentationml/2006/main">
  <p:tag name="AS_UNIQUEID" val="3319"/>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57.xml><?xml version="1.0" encoding="utf-8"?>
<p:tagLst xmlns:a="http://schemas.openxmlformats.org/drawingml/2006/main" xmlns:r="http://schemas.openxmlformats.org/officeDocument/2006/relationships" xmlns:p="http://schemas.openxmlformats.org/presentationml/2006/main">
  <p:tag name="AS_UNIQUEID" val="3315"/>
</p:tagLst>
</file>

<file path=ppt/tags/tag58.xml><?xml version="1.0" encoding="utf-8"?>
<p:tagLst xmlns:a="http://schemas.openxmlformats.org/drawingml/2006/main" xmlns:r="http://schemas.openxmlformats.org/officeDocument/2006/relationships" xmlns:p="http://schemas.openxmlformats.org/presentationml/2006/main">
  <p:tag name="AS_UNIQUEID" val="3316"/>
</p:tagLst>
</file>

<file path=ppt/tags/tag59.xml><?xml version="1.0" encoding="utf-8"?>
<p:tagLst xmlns:a="http://schemas.openxmlformats.org/drawingml/2006/main" xmlns:r="http://schemas.openxmlformats.org/officeDocument/2006/relationships" xmlns:p="http://schemas.openxmlformats.org/presentationml/2006/main">
  <p:tag name="AS_UNIQUEID" val="3317"/>
</p:tagLst>
</file>

<file path=ppt/tags/tag6.xml><?xml version="1.0" encoding="utf-8"?>
<p:tagLst xmlns:a="http://schemas.openxmlformats.org/drawingml/2006/main" xmlns:r="http://schemas.openxmlformats.org/officeDocument/2006/relationships" xmlns:p="http://schemas.openxmlformats.org/presentationml/2006/main">
  <p:tag name="AS_UNIQUEID" val="3344"/>
</p:tagLst>
</file>

<file path=ppt/tags/tag60.xml><?xml version="1.0" encoding="utf-8"?>
<p:tagLst xmlns:a="http://schemas.openxmlformats.org/drawingml/2006/main" xmlns:r="http://schemas.openxmlformats.org/officeDocument/2006/relationships" xmlns:p="http://schemas.openxmlformats.org/presentationml/2006/main">
  <p:tag name="AS_UNIQUEID" val="3318"/>
</p:tagLst>
</file>

<file path=ppt/tags/tag61.xml><?xml version="1.0" encoding="utf-8"?>
<p:tagLst xmlns:a="http://schemas.openxmlformats.org/drawingml/2006/main" xmlns:r="http://schemas.openxmlformats.org/officeDocument/2006/relationships" xmlns:p="http://schemas.openxmlformats.org/presentationml/2006/main">
  <p:tag name="AS_UNIQUEID" val="3319"/>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64.xml><?xml version="1.0" encoding="utf-8"?>
<p:tagLst xmlns:a="http://schemas.openxmlformats.org/drawingml/2006/main" xmlns:r="http://schemas.openxmlformats.org/officeDocument/2006/relationships" xmlns:p="http://schemas.openxmlformats.org/presentationml/2006/main">
  <p:tag name="AS_UNIQUEID" val="3315"/>
</p:tagLst>
</file>

<file path=ppt/tags/tag65.xml><?xml version="1.0" encoding="utf-8"?>
<p:tagLst xmlns:a="http://schemas.openxmlformats.org/drawingml/2006/main" xmlns:r="http://schemas.openxmlformats.org/officeDocument/2006/relationships" xmlns:p="http://schemas.openxmlformats.org/presentationml/2006/main">
  <p:tag name="AS_UNIQUEID" val="3316"/>
</p:tagLst>
</file>

<file path=ppt/tags/tag66.xml><?xml version="1.0" encoding="utf-8"?>
<p:tagLst xmlns:a="http://schemas.openxmlformats.org/drawingml/2006/main" xmlns:r="http://schemas.openxmlformats.org/officeDocument/2006/relationships" xmlns:p="http://schemas.openxmlformats.org/presentationml/2006/main">
  <p:tag name="AS_UNIQUEID" val="3317"/>
</p:tagLst>
</file>

<file path=ppt/tags/tag67.xml><?xml version="1.0" encoding="utf-8"?>
<p:tagLst xmlns:a="http://schemas.openxmlformats.org/drawingml/2006/main" xmlns:r="http://schemas.openxmlformats.org/officeDocument/2006/relationships" xmlns:p="http://schemas.openxmlformats.org/presentationml/2006/main">
  <p:tag name="AS_UNIQUEID" val="3318"/>
</p:tagLst>
</file>

<file path=ppt/tags/tag68.xml><?xml version="1.0" encoding="utf-8"?>
<p:tagLst xmlns:a="http://schemas.openxmlformats.org/drawingml/2006/main" xmlns:r="http://schemas.openxmlformats.org/officeDocument/2006/relationships" xmlns:p="http://schemas.openxmlformats.org/presentationml/2006/main">
  <p:tag name="AS_UNIQUEID" val="3319"/>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S_UNIQUEID" val="3345"/>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71.xml><?xml version="1.0" encoding="utf-8"?>
<p:tagLst xmlns:a="http://schemas.openxmlformats.org/drawingml/2006/main" xmlns:r="http://schemas.openxmlformats.org/officeDocument/2006/relationships" xmlns:p="http://schemas.openxmlformats.org/presentationml/2006/main">
  <p:tag name="AS_UNIQUEID" val="3315"/>
</p:tagLst>
</file>

<file path=ppt/tags/tag72.xml><?xml version="1.0" encoding="utf-8"?>
<p:tagLst xmlns:a="http://schemas.openxmlformats.org/drawingml/2006/main" xmlns:r="http://schemas.openxmlformats.org/officeDocument/2006/relationships" xmlns:p="http://schemas.openxmlformats.org/presentationml/2006/main">
  <p:tag name="AS_UNIQUEID" val="3316"/>
</p:tagLst>
</file>

<file path=ppt/tags/tag73.xml><?xml version="1.0" encoding="utf-8"?>
<p:tagLst xmlns:a="http://schemas.openxmlformats.org/drawingml/2006/main" xmlns:r="http://schemas.openxmlformats.org/officeDocument/2006/relationships" xmlns:p="http://schemas.openxmlformats.org/presentationml/2006/main">
  <p:tag name="AS_UNIQUEID" val="3317"/>
</p:tagLst>
</file>

<file path=ppt/tags/tag74.xml><?xml version="1.0" encoding="utf-8"?>
<p:tagLst xmlns:a="http://schemas.openxmlformats.org/drawingml/2006/main" xmlns:r="http://schemas.openxmlformats.org/officeDocument/2006/relationships" xmlns:p="http://schemas.openxmlformats.org/presentationml/2006/main">
  <p:tag name="AS_UNIQUEID" val="3318"/>
</p:tagLst>
</file>

<file path=ppt/tags/tag75.xml><?xml version="1.0" encoding="utf-8"?>
<p:tagLst xmlns:a="http://schemas.openxmlformats.org/drawingml/2006/main" xmlns:r="http://schemas.openxmlformats.org/officeDocument/2006/relationships" xmlns:p="http://schemas.openxmlformats.org/presentationml/2006/main">
  <p:tag name="AS_UNIQUEID" val="3319"/>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78.xml><?xml version="1.0" encoding="utf-8"?>
<p:tagLst xmlns:a="http://schemas.openxmlformats.org/drawingml/2006/main" xmlns:r="http://schemas.openxmlformats.org/officeDocument/2006/relationships" xmlns:p="http://schemas.openxmlformats.org/presentationml/2006/main">
  <p:tag name="AS_UNIQUEID" val="3315"/>
</p:tagLst>
</file>

<file path=ppt/tags/tag79.xml><?xml version="1.0" encoding="utf-8"?>
<p:tagLst xmlns:a="http://schemas.openxmlformats.org/drawingml/2006/main" xmlns:r="http://schemas.openxmlformats.org/officeDocument/2006/relationships" xmlns:p="http://schemas.openxmlformats.org/presentationml/2006/main">
  <p:tag name="AS_UNIQUEID" val="3316"/>
</p:tagLst>
</file>

<file path=ppt/tags/tag8.xml><?xml version="1.0" encoding="utf-8"?>
<p:tagLst xmlns:a="http://schemas.openxmlformats.org/drawingml/2006/main" xmlns:r="http://schemas.openxmlformats.org/officeDocument/2006/relationships" xmlns:p="http://schemas.openxmlformats.org/presentationml/2006/main">
  <p:tag name="AS_UNIQUEID" val="3347"/>
</p:tagLst>
</file>

<file path=ppt/tags/tag80.xml><?xml version="1.0" encoding="utf-8"?>
<p:tagLst xmlns:a="http://schemas.openxmlformats.org/drawingml/2006/main" xmlns:r="http://schemas.openxmlformats.org/officeDocument/2006/relationships" xmlns:p="http://schemas.openxmlformats.org/presentationml/2006/main">
  <p:tag name="AS_UNIQUEID" val="3317"/>
</p:tagLst>
</file>

<file path=ppt/tags/tag81.xml><?xml version="1.0" encoding="utf-8"?>
<p:tagLst xmlns:a="http://schemas.openxmlformats.org/drawingml/2006/main" xmlns:r="http://schemas.openxmlformats.org/officeDocument/2006/relationships" xmlns:p="http://schemas.openxmlformats.org/presentationml/2006/main">
  <p:tag name="AS_UNIQUEID" val="3318"/>
</p:tagLst>
</file>

<file path=ppt/tags/tag82.xml><?xml version="1.0" encoding="utf-8"?>
<p:tagLst xmlns:a="http://schemas.openxmlformats.org/drawingml/2006/main" xmlns:r="http://schemas.openxmlformats.org/officeDocument/2006/relationships" xmlns:p="http://schemas.openxmlformats.org/presentationml/2006/main">
  <p:tag name="AS_UNIQUEID" val="3319"/>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85.xml><?xml version="1.0" encoding="utf-8"?>
<p:tagLst xmlns:a="http://schemas.openxmlformats.org/drawingml/2006/main" xmlns:r="http://schemas.openxmlformats.org/officeDocument/2006/relationships" xmlns:p="http://schemas.openxmlformats.org/presentationml/2006/main">
  <p:tag name="AS_UNIQUEID" val="3315"/>
</p:tagLst>
</file>

<file path=ppt/tags/tag86.xml><?xml version="1.0" encoding="utf-8"?>
<p:tagLst xmlns:a="http://schemas.openxmlformats.org/drawingml/2006/main" xmlns:r="http://schemas.openxmlformats.org/officeDocument/2006/relationships" xmlns:p="http://schemas.openxmlformats.org/presentationml/2006/main">
  <p:tag name="AS_UNIQUEID" val="3316"/>
</p:tagLst>
</file>

<file path=ppt/tags/tag87.xml><?xml version="1.0" encoding="utf-8"?>
<p:tagLst xmlns:a="http://schemas.openxmlformats.org/drawingml/2006/main" xmlns:r="http://schemas.openxmlformats.org/officeDocument/2006/relationships" xmlns:p="http://schemas.openxmlformats.org/presentationml/2006/main">
  <p:tag name="AS_UNIQUEID" val="3317"/>
</p:tagLst>
</file>

<file path=ppt/tags/tag88.xml><?xml version="1.0" encoding="utf-8"?>
<p:tagLst xmlns:a="http://schemas.openxmlformats.org/drawingml/2006/main" xmlns:r="http://schemas.openxmlformats.org/officeDocument/2006/relationships" xmlns:p="http://schemas.openxmlformats.org/presentationml/2006/main">
  <p:tag name="AS_UNIQUEID" val="3318"/>
</p:tagLst>
</file>

<file path=ppt/tags/tag89.xml><?xml version="1.0" encoding="utf-8"?>
<p:tagLst xmlns:a="http://schemas.openxmlformats.org/drawingml/2006/main" xmlns:r="http://schemas.openxmlformats.org/officeDocument/2006/relationships" xmlns:p="http://schemas.openxmlformats.org/presentationml/2006/main">
  <p:tag name="AS_UNIQUEID" val="3319"/>
</p:tagLst>
</file>

<file path=ppt/tags/tag9.xml><?xml version="1.0" encoding="utf-8"?>
<p:tagLst xmlns:a="http://schemas.openxmlformats.org/drawingml/2006/main" xmlns:r="http://schemas.openxmlformats.org/officeDocument/2006/relationships" xmlns:p="http://schemas.openxmlformats.org/presentationml/2006/main">
  <p:tag name="AS_UNIQUEID" val="3348"/>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92.xml><?xml version="1.0" encoding="utf-8"?>
<p:tagLst xmlns:a="http://schemas.openxmlformats.org/drawingml/2006/main" xmlns:r="http://schemas.openxmlformats.org/officeDocument/2006/relationships" xmlns:p="http://schemas.openxmlformats.org/presentationml/2006/main">
  <p:tag name="AS_UNIQUEID" val="3315"/>
</p:tagLst>
</file>

<file path=ppt/tags/tag93.xml><?xml version="1.0" encoding="utf-8"?>
<p:tagLst xmlns:a="http://schemas.openxmlformats.org/drawingml/2006/main" xmlns:r="http://schemas.openxmlformats.org/officeDocument/2006/relationships" xmlns:p="http://schemas.openxmlformats.org/presentationml/2006/main">
  <p:tag name="AS_UNIQUEID" val="3316"/>
</p:tagLst>
</file>

<file path=ppt/tags/tag94.xml><?xml version="1.0" encoding="utf-8"?>
<p:tagLst xmlns:a="http://schemas.openxmlformats.org/drawingml/2006/main" xmlns:r="http://schemas.openxmlformats.org/officeDocument/2006/relationships" xmlns:p="http://schemas.openxmlformats.org/presentationml/2006/main">
  <p:tag name="AS_UNIQUEID" val="3317"/>
</p:tagLst>
</file>

<file path=ppt/tags/tag95.xml><?xml version="1.0" encoding="utf-8"?>
<p:tagLst xmlns:a="http://schemas.openxmlformats.org/drawingml/2006/main" xmlns:r="http://schemas.openxmlformats.org/officeDocument/2006/relationships" xmlns:p="http://schemas.openxmlformats.org/presentationml/2006/main">
  <p:tag name="AS_UNIQUEID" val="3318"/>
</p:tagLst>
</file>

<file path=ppt/tags/tag96.xml><?xml version="1.0" encoding="utf-8"?>
<p:tagLst xmlns:a="http://schemas.openxmlformats.org/drawingml/2006/main" xmlns:r="http://schemas.openxmlformats.org/officeDocument/2006/relationships" xmlns:p="http://schemas.openxmlformats.org/presentationml/2006/main">
  <p:tag name="AS_UNIQUEID" val="3319"/>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3vO6zlBlT36FplAZBfwfPw"/>
</p:tagLst>
</file>

<file path=ppt/tags/tag99.xml><?xml version="1.0" encoding="utf-8"?>
<p:tagLst xmlns:a="http://schemas.openxmlformats.org/drawingml/2006/main" xmlns:r="http://schemas.openxmlformats.org/officeDocument/2006/relationships" xmlns:p="http://schemas.openxmlformats.org/presentationml/2006/main">
  <p:tag name="AS_UNIQUEID" val="3315"/>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Studio">
  <a:themeElements>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fontScheme name="Studio">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0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Arial" pitchFamily="-106" charset="0"/>
          </a:defRPr>
        </a:defPPr>
      </a:lstStyle>
    </a:lnDef>
  </a:objectDefaults>
  <a:extraClrSchemeLst>
    <a:extraClrScheme>
      <a:clrScheme name="Studio 1">
        <a:dk1>
          <a:srgbClr val="000000"/>
        </a:dk1>
        <a:lt1>
          <a:srgbClr val="FFFFFF"/>
        </a:lt1>
        <a:dk2>
          <a:srgbClr val="336666"/>
        </a:dk2>
        <a:lt2>
          <a:srgbClr val="CCCC99"/>
        </a:lt2>
        <a:accent1>
          <a:srgbClr val="97CDCC"/>
        </a:accent1>
        <a:accent2>
          <a:srgbClr val="D6E0E0"/>
        </a:accent2>
        <a:accent3>
          <a:srgbClr val="FFFFFF"/>
        </a:accent3>
        <a:accent4>
          <a:srgbClr val="000000"/>
        </a:accent4>
        <a:accent5>
          <a:srgbClr val="C9E3E2"/>
        </a:accent5>
        <a:accent6>
          <a:srgbClr val="C2CBCB"/>
        </a:accent6>
        <a:hlink>
          <a:srgbClr val="99CC00"/>
        </a:hlink>
        <a:folHlink>
          <a:srgbClr val="336666"/>
        </a:folHlink>
      </a:clrScheme>
      <a:clrMap bg1="lt1" tx1="dk1" bg2="lt2" tx2="dk2" accent1="accent1" accent2="accent2" accent3="accent3" accent4="accent4" accent5="accent5" accent6="accent6" hlink="hlink" folHlink="folHlink"/>
    </a:extraClrScheme>
    <a:extraClrScheme>
      <a:clrScheme name="Studio 2">
        <a:dk1>
          <a:srgbClr val="000000"/>
        </a:dk1>
        <a:lt1>
          <a:srgbClr val="FFFFFF"/>
        </a:lt1>
        <a:dk2>
          <a:srgbClr val="3732A0"/>
        </a:dk2>
        <a:lt2>
          <a:srgbClr val="666699"/>
        </a:lt2>
        <a:accent1>
          <a:srgbClr val="CCCCFF"/>
        </a:accent1>
        <a:accent2>
          <a:srgbClr val="009999"/>
        </a:accent2>
        <a:accent3>
          <a:srgbClr val="FFFFFF"/>
        </a:accent3>
        <a:accent4>
          <a:srgbClr val="000000"/>
        </a:accent4>
        <a:accent5>
          <a:srgbClr val="E2E2FF"/>
        </a:accent5>
        <a:accent6>
          <a:srgbClr val="008A8A"/>
        </a:accent6>
        <a:hlink>
          <a:srgbClr val="3366CC"/>
        </a:hlink>
        <a:folHlink>
          <a:srgbClr val="9094B8"/>
        </a:folHlink>
      </a:clrScheme>
      <a:clrMap bg1="lt1" tx1="dk1" bg2="lt2" tx2="dk2" accent1="accent1" accent2="accent2" accent3="accent3" accent4="accent4" accent5="accent5" accent6="accent6" hlink="hlink" folHlink="folHlink"/>
    </a:extraClrScheme>
    <a:extraClrScheme>
      <a:clrScheme name="Studio 3">
        <a:dk1>
          <a:srgbClr val="000000"/>
        </a:dk1>
        <a:lt1>
          <a:srgbClr val="FFFFFF"/>
        </a:lt1>
        <a:dk2>
          <a:srgbClr val="CD0505"/>
        </a:dk2>
        <a:lt2>
          <a:srgbClr val="5F5F5F"/>
        </a:lt2>
        <a:accent1>
          <a:srgbClr val="D2D5DE"/>
        </a:accent1>
        <a:accent2>
          <a:srgbClr val="D55757"/>
        </a:accent2>
        <a:accent3>
          <a:srgbClr val="FFFFFF"/>
        </a:accent3>
        <a:accent4>
          <a:srgbClr val="000000"/>
        </a:accent4>
        <a:accent5>
          <a:srgbClr val="E5E7EC"/>
        </a:accent5>
        <a:accent6>
          <a:srgbClr val="C14E4E"/>
        </a:accent6>
        <a:hlink>
          <a:srgbClr val="F42D1E"/>
        </a:hlink>
        <a:folHlink>
          <a:srgbClr val="7C849E"/>
        </a:folHlink>
      </a:clrScheme>
      <a:clrMap bg1="lt1" tx1="dk1" bg2="lt2" tx2="dk2" accent1="accent1" accent2="accent2" accent3="accent3" accent4="accent4" accent5="accent5" accent6="accent6" hlink="hlink" folHlink="folHlink"/>
    </a:extraClrScheme>
    <a:extraClrScheme>
      <a:clrScheme name="Studio 4">
        <a:dk1>
          <a:srgbClr val="000000"/>
        </a:dk1>
        <a:lt1>
          <a:srgbClr val="FFFFFF"/>
        </a:lt1>
        <a:dk2>
          <a:srgbClr val="551A07"/>
        </a:dk2>
        <a:lt2>
          <a:srgbClr val="CC3300"/>
        </a:lt2>
        <a:accent1>
          <a:srgbClr val="F4B400"/>
        </a:accent1>
        <a:accent2>
          <a:srgbClr val="993300"/>
        </a:accent2>
        <a:accent3>
          <a:srgbClr val="FFFFFF"/>
        </a:accent3>
        <a:accent4>
          <a:srgbClr val="000000"/>
        </a:accent4>
        <a:accent5>
          <a:srgbClr val="F8D6AA"/>
        </a:accent5>
        <a:accent6>
          <a:srgbClr val="8A2D00"/>
        </a:accent6>
        <a:hlink>
          <a:srgbClr val="FF3300"/>
        </a:hlink>
        <a:folHlink>
          <a:srgbClr val="666699"/>
        </a:folHlink>
      </a:clrScheme>
      <a:clrMap bg1="lt1" tx1="dk1" bg2="lt2" tx2="dk2" accent1="accent1" accent2="accent2" accent3="accent3" accent4="accent4" accent5="accent5" accent6="accent6" hlink="hlink" folHlink="folHlink"/>
    </a:extraClrScheme>
    <a:extraClrScheme>
      <a:clrScheme name="Studio 5">
        <a:dk1>
          <a:srgbClr val="000000"/>
        </a:dk1>
        <a:lt1>
          <a:srgbClr val="FFFFFF"/>
        </a:lt1>
        <a:dk2>
          <a:srgbClr val="FF0000"/>
        </a:dk2>
        <a:lt2>
          <a:srgbClr val="FFCC00"/>
        </a:lt2>
        <a:accent1>
          <a:srgbClr val="66CCFF"/>
        </a:accent1>
        <a:accent2>
          <a:srgbClr val="009900"/>
        </a:accent2>
        <a:accent3>
          <a:srgbClr val="FFFFFF"/>
        </a:accent3>
        <a:accent4>
          <a:srgbClr val="000000"/>
        </a:accent4>
        <a:accent5>
          <a:srgbClr val="B8E2FF"/>
        </a:accent5>
        <a:accent6>
          <a:srgbClr val="008A00"/>
        </a:accent6>
        <a:hlink>
          <a:srgbClr val="FF3300"/>
        </a:hlink>
        <a:folHlink>
          <a:srgbClr val="6600FF"/>
        </a:folHlink>
      </a:clrScheme>
      <a:clrMap bg1="lt1" tx1="dk1" bg2="lt2" tx2="dk2" accent1="accent1" accent2="accent2" accent3="accent3" accent4="accent4" accent5="accent5" accent6="accent6" hlink="hlink" folHlink="folHlink"/>
    </a:extraClrScheme>
    <a:extraClrScheme>
      <a:clrScheme name="Studio 6">
        <a:dk1>
          <a:srgbClr val="666633"/>
        </a:dk1>
        <a:lt1>
          <a:srgbClr val="FFFFFF"/>
        </a:lt1>
        <a:dk2>
          <a:srgbClr val="000000"/>
        </a:dk2>
        <a:lt2>
          <a:srgbClr val="CC3300"/>
        </a:lt2>
        <a:accent1>
          <a:srgbClr val="808000"/>
        </a:accent1>
        <a:accent2>
          <a:srgbClr val="FF9900"/>
        </a:accent2>
        <a:accent3>
          <a:srgbClr val="AAAAAA"/>
        </a:accent3>
        <a:accent4>
          <a:srgbClr val="DADADA"/>
        </a:accent4>
        <a:accent5>
          <a:srgbClr val="C0C0AA"/>
        </a:accent5>
        <a:accent6>
          <a:srgbClr val="E78A00"/>
        </a:accent6>
        <a:hlink>
          <a:srgbClr val="CC6600"/>
        </a:hlink>
        <a:folHlink>
          <a:srgbClr val="434B1F"/>
        </a:folHlink>
      </a:clrScheme>
      <a:clrMap bg1="dk2" tx1="lt1" bg2="dk1" tx2="lt2" accent1="accent1" accent2="accent2" accent3="accent3" accent4="accent4" accent5="accent5" accent6="accent6" hlink="hlink" folHlink="folHlink"/>
    </a:extraClrScheme>
    <a:extraClrScheme>
      <a:clrScheme name="Studio 7">
        <a:dk1>
          <a:srgbClr val="766997"/>
        </a:dk1>
        <a:lt1>
          <a:srgbClr val="FFFFFF"/>
        </a:lt1>
        <a:dk2>
          <a:srgbClr val="530901"/>
        </a:dk2>
        <a:lt2>
          <a:srgbClr val="FFFFFF"/>
        </a:lt2>
        <a:accent1>
          <a:srgbClr val="FF3300"/>
        </a:accent1>
        <a:accent2>
          <a:srgbClr val="CC6600"/>
        </a:accent2>
        <a:accent3>
          <a:srgbClr val="B3AAAA"/>
        </a:accent3>
        <a:accent4>
          <a:srgbClr val="DADADA"/>
        </a:accent4>
        <a:accent5>
          <a:srgbClr val="FFADAA"/>
        </a:accent5>
        <a:accent6>
          <a:srgbClr val="B95C00"/>
        </a:accent6>
        <a:hlink>
          <a:srgbClr val="FF9900"/>
        </a:hlink>
        <a:folHlink>
          <a:srgbClr val="993300"/>
        </a:folHlink>
      </a:clrScheme>
      <a:clrMap bg1="dk2" tx1="lt1" bg2="dk1" tx2="lt2" accent1="accent1" accent2="accent2" accent3="accent3" accent4="accent4" accent5="accent5" accent6="accent6" hlink="hlink" folHlink="folHlink"/>
    </a:extraClrScheme>
    <a:extraClrScheme>
      <a:clrScheme name="Studio 8">
        <a:dk1>
          <a:srgbClr val="666699"/>
        </a:dk1>
        <a:lt1>
          <a:srgbClr val="FFFFFF"/>
        </a:lt1>
        <a:dk2>
          <a:srgbClr val="4C004C"/>
        </a:dk2>
        <a:lt2>
          <a:srgbClr val="FFFFFF"/>
        </a:lt2>
        <a:accent1>
          <a:srgbClr val="0099CC"/>
        </a:accent1>
        <a:accent2>
          <a:srgbClr val="993366"/>
        </a:accent2>
        <a:accent3>
          <a:srgbClr val="B2AAB2"/>
        </a:accent3>
        <a:accent4>
          <a:srgbClr val="DADADA"/>
        </a:accent4>
        <a:accent5>
          <a:srgbClr val="AACAE2"/>
        </a:accent5>
        <a:accent6>
          <a:srgbClr val="8A2D5C"/>
        </a:accent6>
        <a:hlink>
          <a:srgbClr val="99CC00"/>
        </a:hlink>
        <a:folHlink>
          <a:srgbClr val="006699"/>
        </a:folHlink>
      </a:clrScheme>
      <a:clrMap bg1="dk2" tx1="lt1" bg2="dk1" tx2="lt2" accent1="accent1" accent2="accent2" accent3="accent3" accent4="accent4" accent5="accent5" accent6="accent6" hlink="hlink" folHlink="folHlink"/>
    </a:extraClrScheme>
    <a:extraClrScheme>
      <a:clrScheme name="Studio 9">
        <a:dk1>
          <a:srgbClr val="565682"/>
        </a:dk1>
        <a:lt1>
          <a:srgbClr val="FFFFFF"/>
        </a:lt1>
        <a:dk2>
          <a:srgbClr val="1E1551"/>
        </a:dk2>
        <a:lt2>
          <a:srgbClr val="CCFFFF"/>
        </a:lt2>
        <a:accent1>
          <a:srgbClr val="33CCCC"/>
        </a:accent1>
        <a:accent2>
          <a:srgbClr val="009999"/>
        </a:accent2>
        <a:accent3>
          <a:srgbClr val="ABAAB3"/>
        </a:accent3>
        <a:accent4>
          <a:srgbClr val="DADADA"/>
        </a:accent4>
        <a:accent5>
          <a:srgbClr val="ADE2E2"/>
        </a:accent5>
        <a:accent6>
          <a:srgbClr val="008A8A"/>
        </a:accent6>
        <a:hlink>
          <a:srgbClr val="FF9900"/>
        </a:hlink>
        <a:folHlink>
          <a:srgbClr val="005986"/>
        </a:folHlink>
      </a:clrScheme>
      <a:clrMap bg1="dk2" tx1="lt1" bg2="dk1" tx2="lt2" accent1="accent1" accent2="accent2" accent3="accent3" accent4="accent4" accent5="accent5" accent6="accent6" hlink="hlink" folHlink="folHlink"/>
    </a:extraClrScheme>
    <a:extraClrScheme>
      <a:clrScheme name="Studio 10">
        <a:dk1>
          <a:srgbClr val="CCCC99"/>
        </a:dk1>
        <a:lt1>
          <a:srgbClr val="FFFFFF"/>
        </a:lt1>
        <a:dk2>
          <a:srgbClr val="2E5D5C"/>
        </a:dk2>
        <a:lt2>
          <a:srgbClr val="FFFFFF"/>
        </a:lt2>
        <a:accent1>
          <a:srgbClr val="0099CC"/>
        </a:accent1>
        <a:accent2>
          <a:srgbClr val="D6E0E0"/>
        </a:accent2>
        <a:accent3>
          <a:srgbClr val="ADB6B5"/>
        </a:accent3>
        <a:accent4>
          <a:srgbClr val="DADADA"/>
        </a:accent4>
        <a:accent5>
          <a:srgbClr val="AACAE2"/>
        </a:accent5>
        <a:accent6>
          <a:srgbClr val="C2CBCB"/>
        </a:accent6>
        <a:hlink>
          <a:srgbClr val="CCCC99"/>
        </a:hlink>
        <a:folHlink>
          <a:srgbClr val="428A8C"/>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ASF_16_9">
  <a:themeElements>
    <a:clrScheme name="BASF_16_9">
      <a:dk1>
        <a:srgbClr val="000000"/>
      </a:dk1>
      <a:lt1>
        <a:srgbClr val="FFFFFF"/>
      </a:lt1>
      <a:dk2>
        <a:srgbClr val="002875"/>
      </a:dk2>
      <a:lt2>
        <a:srgbClr val="FFFFFF"/>
      </a:lt2>
      <a:accent1>
        <a:srgbClr val="004A96"/>
      </a:accent1>
      <a:accent2>
        <a:srgbClr val="4472AA"/>
      </a:accent2>
      <a:accent3>
        <a:srgbClr val="7CA0C6"/>
      </a:accent3>
      <a:accent4>
        <a:srgbClr val="A6C0DA"/>
      </a:accent4>
      <a:accent5>
        <a:srgbClr val="E0E9F2"/>
      </a:accent5>
      <a:accent6>
        <a:srgbClr val="808080"/>
      </a:accent6>
      <a:hlink>
        <a:srgbClr val="0000FF"/>
      </a:hlink>
      <a:folHlink>
        <a:srgbClr val="800080"/>
      </a:folHlink>
    </a:clrScheme>
    <a:fontScheme name="BASF_16_9">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none" lIns="36000" tIns="36000" rIns="36000" bIns="36000" rtlCol="0">
        <a:spAutoFit/>
      </a:bodyPr>
      <a:lstStyle>
        <a:defPPr marL="0" indent="0">
          <a:buNone/>
          <a:defRPr sz="1600" dirty="0" err="1" smtClean="0"/>
        </a:defPPr>
      </a:lstStyle>
    </a:txDef>
  </a:objectDefaults>
  <a:extraClrSchemeLst/>
  <a:extLst>
    <a:ext uri="{05A4C25C-085E-4340-85A3-A5531E510DB2}">
      <thm15:themeFamily xmlns:thm15="http://schemas.microsoft.com/office/thememl/2012/main" name="BASF_16_9.potx" id="{29153C42-A9E0-4FCD-B07A-22BD22605AC6}" vid="{DAE5AAE5-0CC4-41C5-9753-CCD1E0C7B4A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fontScheme name="Arial">
    <a:majorFont>
      <a:latin typeface="Arial" panose="020B0604020202020204"/>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BA9BA192-EF86-48DF-982C-2C526A268392}">
  <ds:schemaRefs>
    <ds:schemaRef ds:uri="http://purl.org/dc/terms/"/>
    <ds:schemaRef ds:uri="cc1e726a-7c3b-4654-9122-87de3e28a51c"/>
    <ds:schemaRef ds:uri="http://www.w3.org/XML/1998/namespace"/>
    <ds:schemaRef ds:uri="c8ecdccd-e3b0-4392-94c4-49d90f16d1d5"/>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3340</Words>
  <Application>Microsoft Office PowerPoint</Application>
  <PresentationFormat>Widescreen</PresentationFormat>
  <Paragraphs>591</Paragraphs>
  <Slides>65</Slides>
  <Notes>21</Notes>
  <HiddenSlides>2</HiddenSlides>
  <MMClips>0</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2</vt:i4>
      </vt:variant>
      <vt:variant>
        <vt:lpstr>Slide Titles</vt:lpstr>
      </vt:variant>
      <vt:variant>
        <vt:i4>65</vt:i4>
      </vt:variant>
    </vt:vector>
  </HeadingPairs>
  <TitlesOfParts>
    <vt:vector size="81" baseType="lpstr">
      <vt:lpstr>Aharoni</vt:lpstr>
      <vt:lpstr>Arial</vt:lpstr>
      <vt:lpstr>Arial</vt:lpstr>
      <vt:lpstr>Arial Black</vt:lpstr>
      <vt:lpstr>Calibri</vt:lpstr>
      <vt:lpstr>Helvetica</vt:lpstr>
      <vt:lpstr>Open Sans</vt:lpstr>
      <vt:lpstr>Summer Font</vt:lpstr>
      <vt:lpstr>Times New Roman</vt:lpstr>
      <vt:lpstr>Wingdings</vt:lpstr>
      <vt:lpstr>Wingdings 3</vt:lpstr>
      <vt:lpstr>Office Theme</vt:lpstr>
      <vt:lpstr>Studio</vt:lpstr>
      <vt:lpstr>4_BASF_16_9</vt:lpstr>
      <vt:lpstr>think-cell Slide</vt:lpstr>
      <vt:lpstr>Slide do think-cell</vt:lpstr>
      <vt:lpstr>Chapter 1: Intro to I-O Psychology </vt:lpstr>
      <vt:lpstr>PowerPoint Presentation</vt:lpstr>
      <vt:lpstr>What Is I/O Psychology?</vt:lpstr>
      <vt:lpstr>PowerPoint Presentation</vt:lpstr>
      <vt:lpstr>Employment of I/O Psychologists</vt:lpstr>
      <vt:lpstr>Educational Requirements</vt:lpstr>
      <vt:lpstr>I/O Graduate Programs</vt:lpstr>
      <vt:lpstr>PowerPoint Presentation</vt:lpstr>
      <vt:lpstr>PowerPoint Presentation</vt:lpstr>
      <vt:lpstr>PowerPoint Presentation</vt:lpstr>
      <vt:lpstr>PowerPoint Presentation</vt:lpstr>
      <vt:lpstr>Correlation of 0.50</vt:lpstr>
      <vt:lpstr>Correlation of 0.20</vt:lpstr>
      <vt:lpstr>Correlation of -0.20</vt:lpstr>
      <vt:lpstr>Industrial/Organizational Psychology: An Applied Approach, 9e</vt:lpstr>
      <vt:lpstr>Icebreaker: Interview Simulation</vt:lpstr>
      <vt:lpstr>Learning Objectives</vt:lpstr>
      <vt:lpstr>The Field of I/O Psychology</vt:lpstr>
      <vt:lpstr>Differences Between I/O and Business Programs</vt:lpstr>
      <vt:lpstr>Fields of I/O Psychology</vt:lpstr>
      <vt:lpstr>Brief History of I/O Psychology 1900–1920</vt:lpstr>
      <vt:lpstr>Brief History of I/O Psychology 1920-1940</vt:lpstr>
      <vt:lpstr>Brief History of I/O Psychology 1940-1960</vt:lpstr>
      <vt:lpstr>Brief History of I/O Psychology 1960-1980</vt:lpstr>
      <vt:lpstr>Brief History of I/O Psychology 1980-2000</vt:lpstr>
      <vt:lpstr>Brief History of I/O Psychology 2000-2020</vt:lpstr>
      <vt:lpstr>Research in I/O Psychology</vt:lpstr>
      <vt:lpstr>Why Conduct Research?</vt:lpstr>
      <vt:lpstr>Considerations in Conducting Research</vt:lpstr>
      <vt:lpstr>Hypothesis Example 1</vt:lpstr>
      <vt:lpstr>Hypothesis Example 2</vt:lpstr>
      <vt:lpstr>Literature Reviews</vt:lpstr>
      <vt:lpstr>The Location of the Study</vt:lpstr>
      <vt:lpstr>The Research Method to Be Used</vt:lpstr>
      <vt:lpstr>Independent and Dependent Variables</vt:lpstr>
      <vt:lpstr>Experimental Design Example 1</vt:lpstr>
      <vt:lpstr>Experimental Design Example 2</vt:lpstr>
      <vt:lpstr>Activity 1: Knowledge-Check Questions</vt:lpstr>
      <vt:lpstr>Activity 1: Knowledge-Check Questions (cont.)</vt:lpstr>
      <vt:lpstr>Activity 1: Knowledge-Check Answers</vt:lpstr>
      <vt:lpstr>Activity 1: Knowledge-Check Answers (cont.)</vt:lpstr>
      <vt:lpstr>Quasi-Experiments</vt:lpstr>
      <vt:lpstr>Example: The Child-Care Center</vt:lpstr>
      <vt:lpstr>Example: The Child-Care Center 2021</vt:lpstr>
      <vt:lpstr>Example: The Child-Care Center 2022</vt:lpstr>
      <vt:lpstr>Surveys</vt:lpstr>
      <vt:lpstr>Increasing Response Rates (Anseel et al., 2010)</vt:lpstr>
      <vt:lpstr>Survey Design</vt:lpstr>
      <vt:lpstr>Survey Design Example (Peterson &amp; West, 2015)</vt:lpstr>
      <vt:lpstr>Why Is Meta-Analysis Better than Traditional Reviews?</vt:lpstr>
      <vt:lpstr>Effect Sizes in Meta-Analysis</vt:lpstr>
      <vt:lpstr>Points to Keep in Mind</vt:lpstr>
      <vt:lpstr>Where Do I Get My Subjects? Who Will Participate?</vt:lpstr>
      <vt:lpstr>Where Do I Get My Subjects? Sampling</vt:lpstr>
      <vt:lpstr>Activity 2: Knowledge-Check Questions</vt:lpstr>
      <vt:lpstr>Activity 2: Knowledge-Check Answers</vt:lpstr>
      <vt:lpstr>Running the Study</vt:lpstr>
      <vt:lpstr>How Do I Analyze My Data? Concept</vt:lpstr>
      <vt:lpstr>Statistics Showing Relationships Correlation</vt:lpstr>
      <vt:lpstr>Correlation of 0.50</vt:lpstr>
      <vt:lpstr>Correlation of 0.20</vt:lpstr>
      <vt:lpstr>Correlation of -0.20</vt:lpstr>
      <vt:lpstr>Ethics in I/O Psychology</vt:lpstr>
      <vt:lpstr>Self-Assessment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 to I/O Psychology</dc:title>
  <dc:subject/>
  <dc:creator>Aamodt</dc:creator>
  <cp:keywords/>
  <dc:description/>
  <cp:lastModifiedBy>quinn.knudsen@basf.com</cp:lastModifiedBy>
  <cp:revision>316</cp:revision>
  <cp:lastPrinted>2020-10-12T14:10:12Z</cp:lastPrinted>
  <dcterms:created xsi:type="dcterms:W3CDTF">2019-11-14T21:20:16Z</dcterms:created>
  <dcterms:modified xsi:type="dcterms:W3CDTF">2022-08-29T13:13:08Z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Classification_to_AIP">
    <vt:i4>0</vt:i4>
  </property>
  <property fmtid="{D5CDD505-2E9C-101B-9397-08002B2CF9AE}" pid="19" name="MSIP_Label_06530cf4-8573-4c29-a912-bbcdac835909_Enabled">
    <vt:lpwstr>true</vt:lpwstr>
  </property>
  <property fmtid="{D5CDD505-2E9C-101B-9397-08002B2CF9AE}" pid="20" name="MSIP_Label_06530cf4-8573-4c29-a912-bbcdac835909_SetDate">
    <vt:lpwstr>2022-08-29T13:13:07Z</vt:lpwstr>
  </property>
  <property fmtid="{D5CDD505-2E9C-101B-9397-08002B2CF9AE}" pid="21" name="MSIP_Label_06530cf4-8573-4c29-a912-bbcdac835909_Method">
    <vt:lpwstr>Standard</vt:lpwstr>
  </property>
  <property fmtid="{D5CDD505-2E9C-101B-9397-08002B2CF9AE}" pid="22" name="MSIP_Label_06530cf4-8573-4c29-a912-bbcdac835909_Name">
    <vt:lpwstr>06530cf4-8573-4c29-a912-bbcdac835909</vt:lpwstr>
  </property>
  <property fmtid="{D5CDD505-2E9C-101B-9397-08002B2CF9AE}" pid="23" name="MSIP_Label_06530cf4-8573-4c29-a912-bbcdac835909_SiteId">
    <vt:lpwstr>ecaa386b-c8df-4ce0-ad01-740cbdb5ba55</vt:lpwstr>
  </property>
  <property fmtid="{D5CDD505-2E9C-101B-9397-08002B2CF9AE}" pid="24" name="MSIP_Label_06530cf4-8573-4c29-a912-bbcdac835909_ActionId">
    <vt:lpwstr>77fcfc0c-0300-433c-80fe-034975f53f48</vt:lpwstr>
  </property>
  <property fmtid="{D5CDD505-2E9C-101B-9397-08002B2CF9AE}" pid="25" name="MSIP_Label_06530cf4-8573-4c29-a912-bbcdac835909_ContentBits">
    <vt:lpwstr>2</vt:lpwstr>
  </property>
</Properties>
</file>